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68" r:id="rId3"/>
    <p:sldId id="257" r:id="rId4"/>
    <p:sldId id="258" r:id="rId5"/>
    <p:sldId id="259" r:id="rId6"/>
    <p:sldId id="260" r:id="rId7"/>
    <p:sldId id="261" r:id="rId8"/>
    <p:sldId id="262" r:id="rId9"/>
    <p:sldId id="269" r:id="rId10"/>
    <p:sldId id="264" r:id="rId11"/>
    <p:sldId id="266" r:id="rId12"/>
  </p:sldIdLst>
  <p:sldSz cx="6858000" cy="9906000" type="A4"/>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333399"/>
    <a:srgbClr val="000000"/>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55D91C-D48E-494E-9A00-E6AC574F84AD}" v="13" dt="2025-10-17T06:52:02.753"/>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284" autoAdjust="0"/>
    <p:restoredTop sz="94673" autoAdjust="0"/>
  </p:normalViewPr>
  <p:slideViewPr>
    <p:cSldViewPr snapToGrid="0">
      <p:cViewPr>
        <p:scale>
          <a:sx n="100" d="100"/>
          <a:sy n="100" d="100"/>
        </p:scale>
        <p:origin x="2388" y="-151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1" d="100"/>
          <a:sy n="81" d="100"/>
        </p:scale>
        <p:origin x="3894"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rcia Tello, Omar David [LF-RB]" userId="d659b505-107e-46ad-9054-0e81d7face31" providerId="ADAL" clId="{8755D91C-D48E-494E-9A00-E6AC574F84AD}"/>
    <pc:docChg chg="undo custSel modSld">
      <pc:chgData name="Garcia Tello, Omar David [LF-RB]" userId="d659b505-107e-46ad-9054-0e81d7face31" providerId="ADAL" clId="{8755D91C-D48E-494E-9A00-E6AC574F84AD}" dt="2025-10-17T15:24:27.178" v="564" actId="478"/>
      <pc:docMkLst>
        <pc:docMk/>
      </pc:docMkLst>
      <pc:sldChg chg="addSp delSp modSp mod">
        <pc:chgData name="Garcia Tello, Omar David [LF-RB]" userId="d659b505-107e-46ad-9054-0e81d7face31" providerId="ADAL" clId="{8755D91C-D48E-494E-9A00-E6AC574F84AD}" dt="2025-10-17T15:16:12.063" v="361" actId="14100"/>
        <pc:sldMkLst>
          <pc:docMk/>
          <pc:sldMk cId="1886083849" sldId="256"/>
        </pc:sldMkLst>
        <pc:spChg chg="add del">
          <ac:chgData name="Garcia Tello, Omar David [LF-RB]" userId="d659b505-107e-46ad-9054-0e81d7face31" providerId="ADAL" clId="{8755D91C-D48E-494E-9A00-E6AC574F84AD}" dt="2025-10-17T15:08:53.226" v="233" actId="478"/>
          <ac:spMkLst>
            <pc:docMk/>
            <pc:sldMk cId="1886083849" sldId="256"/>
            <ac:spMk id="17" creationId="{36D0126D-CABE-7B0F-D539-C62BA5DF81B7}"/>
          </ac:spMkLst>
        </pc:spChg>
        <pc:spChg chg="del">
          <ac:chgData name="Garcia Tello, Omar David [LF-RB]" userId="d659b505-107e-46ad-9054-0e81d7face31" providerId="ADAL" clId="{8755D91C-D48E-494E-9A00-E6AC574F84AD}" dt="2025-10-17T06:47:31.128" v="77" actId="478"/>
          <ac:spMkLst>
            <pc:docMk/>
            <pc:sldMk cId="1886083849" sldId="256"/>
            <ac:spMk id="17" creationId="{50CC08B8-4B53-0809-972F-4E15498C6C04}"/>
          </ac:spMkLst>
        </pc:spChg>
        <pc:spChg chg="mod">
          <ac:chgData name="Garcia Tello, Omar David [LF-RB]" userId="d659b505-107e-46ad-9054-0e81d7face31" providerId="ADAL" clId="{8755D91C-D48E-494E-9A00-E6AC574F84AD}" dt="2025-10-17T06:47:24.687" v="76" actId="14100"/>
          <ac:spMkLst>
            <pc:docMk/>
            <pc:sldMk cId="1886083849" sldId="256"/>
            <ac:spMk id="19" creationId="{402566E7-6A72-FEA5-4DA7-8CF49C556AE5}"/>
          </ac:spMkLst>
        </pc:spChg>
        <pc:spChg chg="mod">
          <ac:chgData name="Garcia Tello, Omar David [LF-RB]" userId="d659b505-107e-46ad-9054-0e81d7face31" providerId="ADAL" clId="{8755D91C-D48E-494E-9A00-E6AC574F84AD}" dt="2025-10-17T06:50:52.752" v="130" actId="1076"/>
          <ac:spMkLst>
            <pc:docMk/>
            <pc:sldMk cId="1886083849" sldId="256"/>
            <ac:spMk id="25" creationId="{783868AC-522F-8B3E-09AA-2BC7D4B2DF79}"/>
          </ac:spMkLst>
        </pc:spChg>
        <pc:spChg chg="mod">
          <ac:chgData name="Garcia Tello, Omar David [LF-RB]" userId="d659b505-107e-46ad-9054-0e81d7face31" providerId="ADAL" clId="{8755D91C-D48E-494E-9A00-E6AC574F84AD}" dt="2025-10-17T15:13:28.818" v="282" actId="207"/>
          <ac:spMkLst>
            <pc:docMk/>
            <pc:sldMk cId="1886083849" sldId="256"/>
            <ac:spMk id="27" creationId="{46FC3491-EF20-5F91-99B6-424C01A12C96}"/>
          </ac:spMkLst>
        </pc:spChg>
        <pc:spChg chg="mod">
          <ac:chgData name="Garcia Tello, Omar David [LF-RB]" userId="d659b505-107e-46ad-9054-0e81d7face31" providerId="ADAL" clId="{8755D91C-D48E-494E-9A00-E6AC574F84AD}" dt="2025-10-17T06:50:34.506" v="126" actId="1076"/>
          <ac:spMkLst>
            <pc:docMk/>
            <pc:sldMk cId="1886083849" sldId="256"/>
            <ac:spMk id="29" creationId="{03806BA8-5EC1-158B-C2EA-589C34F9FD74}"/>
          </ac:spMkLst>
        </pc:spChg>
        <pc:spChg chg="mod">
          <ac:chgData name="Garcia Tello, Omar David [LF-RB]" userId="d659b505-107e-46ad-9054-0e81d7face31" providerId="ADAL" clId="{8755D91C-D48E-494E-9A00-E6AC574F84AD}" dt="2025-10-17T06:50:24.312" v="120" actId="14100"/>
          <ac:spMkLst>
            <pc:docMk/>
            <pc:sldMk cId="1886083849" sldId="256"/>
            <ac:spMk id="31" creationId="{B5F534FD-8675-E11D-D8BF-A9C6FC87D363}"/>
          </ac:spMkLst>
        </pc:spChg>
        <pc:spChg chg="mod">
          <ac:chgData name="Garcia Tello, Omar David [LF-RB]" userId="d659b505-107e-46ad-9054-0e81d7face31" providerId="ADAL" clId="{8755D91C-D48E-494E-9A00-E6AC574F84AD}" dt="2025-10-17T15:12:00.749" v="271" actId="207"/>
          <ac:spMkLst>
            <pc:docMk/>
            <pc:sldMk cId="1886083849" sldId="256"/>
            <ac:spMk id="32" creationId="{C3800A88-B417-DBDB-9378-042FCC197C07}"/>
          </ac:spMkLst>
        </pc:spChg>
        <pc:spChg chg="add mod">
          <ac:chgData name="Garcia Tello, Omar David [LF-RB]" userId="d659b505-107e-46ad-9054-0e81d7face31" providerId="ADAL" clId="{8755D91C-D48E-494E-9A00-E6AC574F84AD}" dt="2025-10-17T15:10:47.654" v="263" actId="1076"/>
          <ac:spMkLst>
            <pc:docMk/>
            <pc:sldMk cId="1886083849" sldId="256"/>
            <ac:spMk id="44" creationId="{1BA09624-20D3-FFEB-6A98-BEA6E3A27510}"/>
          </ac:spMkLst>
        </pc:spChg>
        <pc:spChg chg="mod">
          <ac:chgData name="Garcia Tello, Omar David [LF-RB]" userId="d659b505-107e-46ad-9054-0e81d7face31" providerId="ADAL" clId="{8755D91C-D48E-494E-9A00-E6AC574F84AD}" dt="2025-10-17T15:12:30.169" v="274" actId="207"/>
          <ac:spMkLst>
            <pc:docMk/>
            <pc:sldMk cId="1886083849" sldId="256"/>
            <ac:spMk id="51" creationId="{532A2B1B-56FB-7994-A5E2-38E4540387C5}"/>
          </ac:spMkLst>
        </pc:spChg>
        <pc:spChg chg="mod">
          <ac:chgData name="Garcia Tello, Omar David [LF-RB]" userId="d659b505-107e-46ad-9054-0e81d7face31" providerId="ADAL" clId="{8755D91C-D48E-494E-9A00-E6AC574F84AD}" dt="2025-10-17T15:12:30.169" v="274" actId="207"/>
          <ac:spMkLst>
            <pc:docMk/>
            <pc:sldMk cId="1886083849" sldId="256"/>
            <ac:spMk id="52" creationId="{024AF911-579B-03C9-11F3-74289B4401F1}"/>
          </ac:spMkLst>
        </pc:spChg>
        <pc:spChg chg="mod">
          <ac:chgData name="Garcia Tello, Omar David [LF-RB]" userId="d659b505-107e-46ad-9054-0e81d7face31" providerId="ADAL" clId="{8755D91C-D48E-494E-9A00-E6AC574F84AD}" dt="2025-10-17T15:12:30.169" v="274" actId="207"/>
          <ac:spMkLst>
            <pc:docMk/>
            <pc:sldMk cId="1886083849" sldId="256"/>
            <ac:spMk id="53" creationId="{1FDFC4ED-0F1D-AEF6-4E31-D5EA904F7FA6}"/>
          </ac:spMkLst>
        </pc:spChg>
        <pc:spChg chg="mod">
          <ac:chgData name="Garcia Tello, Omar David [LF-RB]" userId="d659b505-107e-46ad-9054-0e81d7face31" providerId="ADAL" clId="{8755D91C-D48E-494E-9A00-E6AC574F84AD}" dt="2025-10-17T15:12:30.169" v="274" actId="207"/>
          <ac:spMkLst>
            <pc:docMk/>
            <pc:sldMk cId="1886083849" sldId="256"/>
            <ac:spMk id="54" creationId="{29E6F9AA-6ADC-A2CC-4D1A-45303B6690AB}"/>
          </ac:spMkLst>
        </pc:spChg>
        <pc:spChg chg="mod">
          <ac:chgData name="Garcia Tello, Omar David [LF-RB]" userId="d659b505-107e-46ad-9054-0e81d7face31" providerId="ADAL" clId="{8755D91C-D48E-494E-9A00-E6AC574F84AD}" dt="2025-10-17T15:13:28.818" v="282" actId="207"/>
          <ac:spMkLst>
            <pc:docMk/>
            <pc:sldMk cId="1886083849" sldId="256"/>
            <ac:spMk id="59" creationId="{A16AEB93-1CC1-E74E-92CD-7F82CF1B1103}"/>
          </ac:spMkLst>
        </pc:spChg>
        <pc:spChg chg="mod">
          <ac:chgData name="Garcia Tello, Omar David [LF-RB]" userId="d659b505-107e-46ad-9054-0e81d7face31" providerId="ADAL" clId="{8755D91C-D48E-494E-9A00-E6AC574F84AD}" dt="2025-10-17T15:13:28.818" v="282" actId="207"/>
          <ac:spMkLst>
            <pc:docMk/>
            <pc:sldMk cId="1886083849" sldId="256"/>
            <ac:spMk id="60" creationId="{DCEA40AD-C692-87EC-BF3F-E76859F5402F}"/>
          </ac:spMkLst>
        </pc:spChg>
        <pc:spChg chg="del mod">
          <ac:chgData name="Garcia Tello, Omar David [LF-RB]" userId="d659b505-107e-46ad-9054-0e81d7face31" providerId="ADAL" clId="{8755D91C-D48E-494E-9A00-E6AC574F84AD}" dt="2025-10-17T06:49:20.841" v="111" actId="478"/>
          <ac:spMkLst>
            <pc:docMk/>
            <pc:sldMk cId="1886083849" sldId="256"/>
            <ac:spMk id="62" creationId="{CA593844-F3E1-1BAF-E105-411D3E38C139}"/>
          </ac:spMkLst>
        </pc:spChg>
        <pc:spChg chg="mod">
          <ac:chgData name="Garcia Tello, Omar David [LF-RB]" userId="d659b505-107e-46ad-9054-0e81d7face31" providerId="ADAL" clId="{8755D91C-D48E-494E-9A00-E6AC574F84AD}" dt="2025-10-17T15:13:28.818" v="282" actId="207"/>
          <ac:spMkLst>
            <pc:docMk/>
            <pc:sldMk cId="1886083849" sldId="256"/>
            <ac:spMk id="63" creationId="{ECB946AE-9CB8-748D-2B85-00AA072D8E07}"/>
          </ac:spMkLst>
        </pc:spChg>
        <pc:spChg chg="del">
          <ac:chgData name="Garcia Tello, Omar David [LF-RB]" userId="d659b505-107e-46ad-9054-0e81d7face31" providerId="ADAL" clId="{8755D91C-D48E-494E-9A00-E6AC574F84AD}" dt="2025-10-17T06:48:04.903" v="91" actId="478"/>
          <ac:spMkLst>
            <pc:docMk/>
            <pc:sldMk cId="1886083849" sldId="256"/>
            <ac:spMk id="1024" creationId="{62E62135-FF96-AB7F-982A-31EB73ADC4DE}"/>
          </ac:spMkLst>
        </pc:spChg>
        <pc:spChg chg="mod">
          <ac:chgData name="Garcia Tello, Omar David [LF-RB]" userId="d659b505-107e-46ad-9054-0e81d7face31" providerId="ADAL" clId="{8755D91C-D48E-494E-9A00-E6AC574F84AD}" dt="2025-10-17T06:48:02.138" v="90" actId="1076"/>
          <ac:spMkLst>
            <pc:docMk/>
            <pc:sldMk cId="1886083849" sldId="256"/>
            <ac:spMk id="1025" creationId="{F2874F9B-41F3-93AA-4D40-315DEE08F607}"/>
          </ac:spMkLst>
        </pc:spChg>
        <pc:spChg chg="mod">
          <ac:chgData name="Garcia Tello, Omar David [LF-RB]" userId="d659b505-107e-46ad-9054-0e81d7face31" providerId="ADAL" clId="{8755D91C-D48E-494E-9A00-E6AC574F84AD}" dt="2025-10-17T15:12:30.169" v="274" actId="207"/>
          <ac:spMkLst>
            <pc:docMk/>
            <pc:sldMk cId="1886083849" sldId="256"/>
            <ac:spMk id="1027" creationId="{888A4BFA-7D8F-A6B0-0AFC-3C0B56E5BF7C}"/>
          </ac:spMkLst>
        </pc:spChg>
        <pc:spChg chg="mod">
          <ac:chgData name="Garcia Tello, Omar David [LF-RB]" userId="d659b505-107e-46ad-9054-0e81d7face31" providerId="ADAL" clId="{8755D91C-D48E-494E-9A00-E6AC574F84AD}" dt="2025-10-17T06:47:11.866" v="72" actId="14100"/>
          <ac:spMkLst>
            <pc:docMk/>
            <pc:sldMk cId="1886083849" sldId="256"/>
            <ac:spMk id="1028" creationId="{99AD67BD-4A96-68EF-4A16-C57F8C6926AB}"/>
          </ac:spMkLst>
        </pc:spChg>
        <pc:spChg chg="mod">
          <ac:chgData name="Garcia Tello, Omar David [LF-RB]" userId="d659b505-107e-46ad-9054-0e81d7face31" providerId="ADAL" clId="{8755D91C-D48E-494E-9A00-E6AC574F84AD}" dt="2025-10-17T06:44:32.770" v="44" actId="1076"/>
          <ac:spMkLst>
            <pc:docMk/>
            <pc:sldMk cId="1886083849" sldId="256"/>
            <ac:spMk id="1032" creationId="{5878855D-0F75-9093-5148-B064E359AD8F}"/>
          </ac:spMkLst>
        </pc:spChg>
        <pc:spChg chg="add mod">
          <ac:chgData name="Garcia Tello, Omar David [LF-RB]" userId="d659b505-107e-46ad-9054-0e81d7face31" providerId="ADAL" clId="{8755D91C-D48E-494E-9A00-E6AC574F84AD}" dt="2025-10-17T15:11:15.927" v="267" actId="1076"/>
          <ac:spMkLst>
            <pc:docMk/>
            <pc:sldMk cId="1886083849" sldId="256"/>
            <ac:spMk id="1041" creationId="{9D7B5662-205A-0587-B027-DD12C11A1206}"/>
          </ac:spMkLst>
        </pc:spChg>
        <pc:spChg chg="add mod">
          <ac:chgData name="Garcia Tello, Omar David [LF-RB]" userId="d659b505-107e-46ad-9054-0e81d7face31" providerId="ADAL" clId="{8755D91C-D48E-494E-9A00-E6AC574F84AD}" dt="2025-10-17T15:13:15.868" v="281" actId="1076"/>
          <ac:spMkLst>
            <pc:docMk/>
            <pc:sldMk cId="1886083849" sldId="256"/>
            <ac:spMk id="1046" creationId="{FA933300-7EF7-9B93-AF7C-C68280B6E719}"/>
          </ac:spMkLst>
        </pc:spChg>
        <pc:spChg chg="add mod">
          <ac:chgData name="Garcia Tello, Omar David [LF-RB]" userId="d659b505-107e-46ad-9054-0e81d7face31" providerId="ADAL" clId="{8755D91C-D48E-494E-9A00-E6AC574F84AD}" dt="2025-10-17T15:13:28.818" v="282" actId="207"/>
          <ac:spMkLst>
            <pc:docMk/>
            <pc:sldMk cId="1886083849" sldId="256"/>
            <ac:spMk id="1048" creationId="{33AA8DC7-4165-EB91-2B33-B31221376AE6}"/>
          </ac:spMkLst>
        </pc:spChg>
        <pc:spChg chg="add mod">
          <ac:chgData name="Garcia Tello, Omar David [LF-RB]" userId="d659b505-107e-46ad-9054-0e81d7face31" providerId="ADAL" clId="{8755D91C-D48E-494E-9A00-E6AC574F84AD}" dt="2025-10-17T15:15:26.608" v="307" actId="20577"/>
          <ac:spMkLst>
            <pc:docMk/>
            <pc:sldMk cId="1886083849" sldId="256"/>
            <ac:spMk id="1050" creationId="{D49EC287-BC2C-D6BD-CE11-2BF5B4A49F4F}"/>
          </ac:spMkLst>
        </pc:spChg>
        <pc:spChg chg="add mod">
          <ac:chgData name="Garcia Tello, Omar David [LF-RB]" userId="d659b505-107e-46ad-9054-0e81d7face31" providerId="ADAL" clId="{8755D91C-D48E-494E-9A00-E6AC574F84AD}" dt="2025-10-17T15:15:58.661" v="355" actId="20577"/>
          <ac:spMkLst>
            <pc:docMk/>
            <pc:sldMk cId="1886083849" sldId="256"/>
            <ac:spMk id="1054" creationId="{C1D41305-6651-9187-937C-DA210CF1DBB5}"/>
          </ac:spMkLst>
        </pc:spChg>
        <pc:cxnChg chg="mod">
          <ac:chgData name="Garcia Tello, Omar David [LF-RB]" userId="d659b505-107e-46ad-9054-0e81d7face31" providerId="ADAL" clId="{8755D91C-D48E-494E-9A00-E6AC574F84AD}" dt="2025-10-17T15:11:52.771" v="270" actId="208"/>
          <ac:cxnSpMkLst>
            <pc:docMk/>
            <pc:sldMk cId="1886083849" sldId="256"/>
            <ac:cxnSpMk id="33" creationId="{AF1B957E-E0A7-2086-6BA0-DBE9EF475BB7}"/>
          </ac:cxnSpMkLst>
        </pc:cxnChg>
        <pc:cxnChg chg="mod">
          <ac:chgData name="Garcia Tello, Omar David [LF-RB]" userId="d659b505-107e-46ad-9054-0e81d7face31" providerId="ADAL" clId="{8755D91C-D48E-494E-9A00-E6AC574F84AD}" dt="2025-10-17T15:11:52.771" v="270" actId="208"/>
          <ac:cxnSpMkLst>
            <pc:docMk/>
            <pc:sldMk cId="1886083849" sldId="256"/>
            <ac:cxnSpMk id="41" creationId="{7B420B2D-799E-E18C-18D4-B5F3992CF447}"/>
          </ac:cxnSpMkLst>
        </pc:cxnChg>
        <pc:cxnChg chg="mod">
          <ac:chgData name="Garcia Tello, Omar David [LF-RB]" userId="d659b505-107e-46ad-9054-0e81d7face31" providerId="ADAL" clId="{8755D91C-D48E-494E-9A00-E6AC574F84AD}" dt="2025-10-17T15:11:52.771" v="270" actId="208"/>
          <ac:cxnSpMkLst>
            <pc:docMk/>
            <pc:sldMk cId="1886083849" sldId="256"/>
            <ac:cxnSpMk id="47" creationId="{ABE17727-4208-505C-9463-75F3C04DC611}"/>
          </ac:cxnSpMkLst>
        </pc:cxnChg>
        <pc:cxnChg chg="mod">
          <ac:chgData name="Garcia Tello, Omar David [LF-RB]" userId="d659b505-107e-46ad-9054-0e81d7face31" providerId="ADAL" clId="{8755D91C-D48E-494E-9A00-E6AC574F84AD}" dt="2025-10-17T15:11:52.771" v="270" actId="208"/>
          <ac:cxnSpMkLst>
            <pc:docMk/>
            <pc:sldMk cId="1886083849" sldId="256"/>
            <ac:cxnSpMk id="48" creationId="{C6312875-CD7B-E915-B679-8EC4B051BF05}"/>
          </ac:cxnSpMkLst>
        </pc:cxnChg>
        <pc:cxnChg chg="mod">
          <ac:chgData name="Garcia Tello, Omar David [LF-RB]" userId="d659b505-107e-46ad-9054-0e81d7face31" providerId="ADAL" clId="{8755D91C-D48E-494E-9A00-E6AC574F84AD}" dt="2025-10-17T15:11:52.771" v="270" actId="208"/>
          <ac:cxnSpMkLst>
            <pc:docMk/>
            <pc:sldMk cId="1886083849" sldId="256"/>
            <ac:cxnSpMk id="55" creationId="{63BB2A78-A12F-C8C9-7160-FF2D90229694}"/>
          </ac:cxnSpMkLst>
        </pc:cxnChg>
        <pc:cxnChg chg="mod">
          <ac:chgData name="Garcia Tello, Omar David [LF-RB]" userId="d659b505-107e-46ad-9054-0e81d7face31" providerId="ADAL" clId="{8755D91C-D48E-494E-9A00-E6AC574F84AD}" dt="2025-10-17T15:11:52.771" v="270" actId="208"/>
          <ac:cxnSpMkLst>
            <pc:docMk/>
            <pc:sldMk cId="1886083849" sldId="256"/>
            <ac:cxnSpMk id="56" creationId="{72B42EED-B761-878E-FC32-54147B2778E8}"/>
          </ac:cxnSpMkLst>
        </pc:cxnChg>
        <pc:cxnChg chg="mod">
          <ac:chgData name="Garcia Tello, Omar David [LF-RB]" userId="d659b505-107e-46ad-9054-0e81d7face31" providerId="ADAL" clId="{8755D91C-D48E-494E-9A00-E6AC574F84AD}" dt="2025-10-17T15:12:37.920" v="275" actId="208"/>
          <ac:cxnSpMkLst>
            <pc:docMk/>
            <pc:sldMk cId="1886083849" sldId="256"/>
            <ac:cxnSpMk id="57" creationId="{F633A678-89D6-A1C0-1F9F-AB384D07A116}"/>
          </ac:cxnSpMkLst>
        </pc:cxnChg>
        <pc:cxnChg chg="add mod">
          <ac:chgData name="Garcia Tello, Omar David [LF-RB]" userId="d659b505-107e-46ad-9054-0e81d7face31" providerId="ADAL" clId="{8755D91C-D48E-494E-9A00-E6AC574F84AD}" dt="2025-10-17T15:12:37.920" v="275" actId="208"/>
          <ac:cxnSpMkLst>
            <pc:docMk/>
            <pc:sldMk cId="1886083849" sldId="256"/>
            <ac:cxnSpMk id="1026" creationId="{3441D913-43F2-6F0C-747C-F1BF1535394E}"/>
          </ac:cxnSpMkLst>
        </pc:cxnChg>
        <pc:cxnChg chg="mod">
          <ac:chgData name="Garcia Tello, Omar David [LF-RB]" userId="d659b505-107e-46ad-9054-0e81d7face31" providerId="ADAL" clId="{8755D91C-D48E-494E-9A00-E6AC574F84AD}" dt="2025-10-17T15:12:14.472" v="273" actId="208"/>
          <ac:cxnSpMkLst>
            <pc:docMk/>
            <pc:sldMk cId="1886083849" sldId="256"/>
            <ac:cxnSpMk id="1029" creationId="{92203A09-661D-5DC7-61B8-0353E7099754}"/>
          </ac:cxnSpMkLst>
        </pc:cxnChg>
        <pc:cxnChg chg="add mod">
          <ac:chgData name="Garcia Tello, Omar David [LF-RB]" userId="d659b505-107e-46ad-9054-0e81d7face31" providerId="ADAL" clId="{8755D91C-D48E-494E-9A00-E6AC574F84AD}" dt="2025-10-17T15:12:37.920" v="275" actId="208"/>
          <ac:cxnSpMkLst>
            <pc:docMk/>
            <pc:sldMk cId="1886083849" sldId="256"/>
            <ac:cxnSpMk id="1031" creationId="{6DC9392A-02C2-D41E-03EB-AD6AFD8BBBF1}"/>
          </ac:cxnSpMkLst>
        </pc:cxnChg>
        <pc:cxnChg chg="add mod">
          <ac:chgData name="Garcia Tello, Omar David [LF-RB]" userId="d659b505-107e-46ad-9054-0e81d7face31" providerId="ADAL" clId="{8755D91C-D48E-494E-9A00-E6AC574F84AD}" dt="2025-10-17T15:12:37.920" v="275" actId="208"/>
          <ac:cxnSpMkLst>
            <pc:docMk/>
            <pc:sldMk cId="1886083849" sldId="256"/>
            <ac:cxnSpMk id="1034" creationId="{7DFCAABA-AA80-B3BF-A442-81E97E17AFC5}"/>
          </ac:cxnSpMkLst>
        </pc:cxnChg>
        <pc:cxnChg chg="add mod">
          <ac:chgData name="Garcia Tello, Omar David [LF-RB]" userId="d659b505-107e-46ad-9054-0e81d7face31" providerId="ADAL" clId="{8755D91C-D48E-494E-9A00-E6AC574F84AD}" dt="2025-10-17T15:12:11.850" v="272" actId="208"/>
          <ac:cxnSpMkLst>
            <pc:docMk/>
            <pc:sldMk cId="1886083849" sldId="256"/>
            <ac:cxnSpMk id="1039" creationId="{C471B107-F80E-30BD-6B5C-51B41E762EEE}"/>
          </ac:cxnSpMkLst>
        </pc:cxnChg>
        <pc:cxnChg chg="add mod">
          <ac:chgData name="Garcia Tello, Omar David [LF-RB]" userId="d659b505-107e-46ad-9054-0e81d7face31" providerId="ADAL" clId="{8755D91C-D48E-494E-9A00-E6AC574F84AD}" dt="2025-10-17T06:48:12.254" v="94" actId="14100"/>
          <ac:cxnSpMkLst>
            <pc:docMk/>
            <pc:sldMk cId="1886083849" sldId="256"/>
            <ac:cxnSpMk id="1042" creationId="{A35830DA-302C-624C-F308-9DCA4482DBB3}"/>
          </ac:cxnSpMkLst>
        </pc:cxnChg>
        <pc:cxnChg chg="add mod">
          <ac:chgData name="Garcia Tello, Omar David [LF-RB]" userId="d659b505-107e-46ad-9054-0e81d7face31" providerId="ADAL" clId="{8755D91C-D48E-494E-9A00-E6AC574F84AD}" dt="2025-10-17T06:48:54.304" v="103" actId="1076"/>
          <ac:cxnSpMkLst>
            <pc:docMk/>
            <pc:sldMk cId="1886083849" sldId="256"/>
            <ac:cxnSpMk id="1045" creationId="{D43EC2BB-A5E7-C865-D5D9-D1538221F427}"/>
          </ac:cxnSpMkLst>
        </pc:cxnChg>
        <pc:cxnChg chg="add mod">
          <ac:chgData name="Garcia Tello, Omar David [LF-RB]" userId="d659b505-107e-46ad-9054-0e81d7face31" providerId="ADAL" clId="{8755D91C-D48E-494E-9A00-E6AC574F84AD}" dt="2025-10-17T06:49:07.899" v="107" actId="571"/>
          <ac:cxnSpMkLst>
            <pc:docMk/>
            <pc:sldMk cId="1886083849" sldId="256"/>
            <ac:cxnSpMk id="1047" creationId="{096C9A26-1B38-00C9-9DB7-9216C1C76420}"/>
          </ac:cxnSpMkLst>
        </pc:cxnChg>
        <pc:cxnChg chg="add mod">
          <ac:chgData name="Garcia Tello, Omar David [LF-RB]" userId="d659b505-107e-46ad-9054-0e81d7face31" providerId="ADAL" clId="{8755D91C-D48E-494E-9A00-E6AC574F84AD}" dt="2025-10-17T06:49:16.664" v="110" actId="14100"/>
          <ac:cxnSpMkLst>
            <pc:docMk/>
            <pc:sldMk cId="1886083849" sldId="256"/>
            <ac:cxnSpMk id="1049" creationId="{BFAD4B80-224B-7CD4-5F4E-FB5D1744166F}"/>
          </ac:cxnSpMkLst>
        </pc:cxnChg>
        <pc:cxnChg chg="add mod">
          <ac:chgData name="Garcia Tello, Omar David [LF-RB]" userId="d659b505-107e-46ad-9054-0e81d7face31" providerId="ADAL" clId="{8755D91C-D48E-494E-9A00-E6AC574F84AD}" dt="2025-10-17T06:49:35.182" v="114" actId="14100"/>
          <ac:cxnSpMkLst>
            <pc:docMk/>
            <pc:sldMk cId="1886083849" sldId="256"/>
            <ac:cxnSpMk id="1051" creationId="{6487A339-5423-2663-0C82-4CBAB1B2ACF2}"/>
          </ac:cxnSpMkLst>
        </pc:cxnChg>
        <pc:cxnChg chg="add mod">
          <ac:chgData name="Garcia Tello, Omar David [LF-RB]" userId="d659b505-107e-46ad-9054-0e81d7face31" providerId="ADAL" clId="{8755D91C-D48E-494E-9A00-E6AC574F84AD}" dt="2025-10-17T15:15:38.447" v="309" actId="208"/>
          <ac:cxnSpMkLst>
            <pc:docMk/>
            <pc:sldMk cId="1886083849" sldId="256"/>
            <ac:cxnSpMk id="1053" creationId="{66F43331-F2EF-8F60-FF20-18CBD1612313}"/>
          </ac:cxnSpMkLst>
        </pc:cxnChg>
        <pc:cxnChg chg="add mod">
          <ac:chgData name="Garcia Tello, Omar David [LF-RB]" userId="d659b505-107e-46ad-9054-0e81d7face31" providerId="ADAL" clId="{8755D91C-D48E-494E-9A00-E6AC574F84AD}" dt="2025-10-17T15:16:07.033" v="358" actId="14100"/>
          <ac:cxnSpMkLst>
            <pc:docMk/>
            <pc:sldMk cId="1886083849" sldId="256"/>
            <ac:cxnSpMk id="1055" creationId="{E7BF690D-8150-9889-472A-A529FE3835F1}"/>
          </ac:cxnSpMkLst>
        </pc:cxnChg>
        <pc:cxnChg chg="add mod">
          <ac:chgData name="Garcia Tello, Omar David [LF-RB]" userId="d659b505-107e-46ad-9054-0e81d7face31" providerId="ADAL" clId="{8755D91C-D48E-494E-9A00-E6AC574F84AD}" dt="2025-10-17T15:16:12.063" v="361" actId="14100"/>
          <ac:cxnSpMkLst>
            <pc:docMk/>
            <pc:sldMk cId="1886083849" sldId="256"/>
            <ac:cxnSpMk id="1058" creationId="{108BC2E2-F1D6-FC52-0FB8-5AB5F61E2857}"/>
          </ac:cxnSpMkLst>
        </pc:cxnChg>
      </pc:sldChg>
      <pc:sldChg chg="addSp modSp mod">
        <pc:chgData name="Garcia Tello, Omar David [LF-RB]" userId="d659b505-107e-46ad-9054-0e81d7face31" providerId="ADAL" clId="{8755D91C-D48E-494E-9A00-E6AC574F84AD}" dt="2025-10-17T15:22:13.583" v="513" actId="20577"/>
        <pc:sldMkLst>
          <pc:docMk/>
          <pc:sldMk cId="2872151005" sldId="257"/>
        </pc:sldMkLst>
        <pc:spChg chg="add mod">
          <ac:chgData name="Garcia Tello, Omar David [LF-RB]" userId="d659b505-107e-46ad-9054-0e81d7face31" providerId="ADAL" clId="{8755D91C-D48E-494E-9A00-E6AC574F84AD}" dt="2025-10-17T15:22:13.583" v="513" actId="20577"/>
          <ac:spMkLst>
            <pc:docMk/>
            <pc:sldMk cId="2872151005" sldId="257"/>
            <ac:spMk id="16" creationId="{6597D0FF-E61E-78F3-F2A2-5799EF7F7830}"/>
          </ac:spMkLst>
        </pc:spChg>
        <pc:graphicFrameChg chg="modGraphic">
          <ac:chgData name="Garcia Tello, Omar David [LF-RB]" userId="d659b505-107e-46ad-9054-0e81d7face31" providerId="ADAL" clId="{8755D91C-D48E-494E-9A00-E6AC574F84AD}" dt="2025-10-17T15:21:22.311" v="433" actId="207"/>
          <ac:graphicFrameMkLst>
            <pc:docMk/>
            <pc:sldMk cId="2872151005" sldId="257"/>
            <ac:graphicFrameMk id="11" creationId="{70233432-D502-2FD9-14B1-C62344CC0442}"/>
          </ac:graphicFrameMkLst>
        </pc:graphicFrameChg>
        <pc:cxnChg chg="add">
          <ac:chgData name="Garcia Tello, Omar David [LF-RB]" userId="d659b505-107e-46ad-9054-0e81d7face31" providerId="ADAL" clId="{8755D91C-D48E-494E-9A00-E6AC574F84AD}" dt="2025-10-17T15:21:05.729" v="430" actId="11529"/>
          <ac:cxnSpMkLst>
            <pc:docMk/>
            <pc:sldMk cId="2872151005" sldId="257"/>
            <ac:cxnSpMk id="13" creationId="{D518F0E4-18FC-D704-DFE8-834D911A363C}"/>
          </ac:cxnSpMkLst>
        </pc:cxnChg>
        <pc:cxnChg chg="add mod">
          <ac:chgData name="Garcia Tello, Omar David [LF-RB]" userId="d659b505-107e-46ad-9054-0e81d7face31" providerId="ADAL" clId="{8755D91C-D48E-494E-9A00-E6AC574F84AD}" dt="2025-10-17T15:21:14.702" v="432" actId="14100"/>
          <ac:cxnSpMkLst>
            <pc:docMk/>
            <pc:sldMk cId="2872151005" sldId="257"/>
            <ac:cxnSpMk id="14" creationId="{0E5E3F63-1DBB-971A-0E56-2A80817A0055}"/>
          </ac:cxnSpMkLst>
        </pc:cxnChg>
      </pc:sldChg>
      <pc:sldChg chg="addSp modSp mod">
        <pc:chgData name="Garcia Tello, Omar David [LF-RB]" userId="d659b505-107e-46ad-9054-0e81d7face31" providerId="ADAL" clId="{8755D91C-D48E-494E-9A00-E6AC574F84AD}" dt="2025-10-17T15:22:23.511" v="515" actId="1076"/>
        <pc:sldMkLst>
          <pc:docMk/>
          <pc:sldMk cId="3324946674" sldId="258"/>
        </pc:sldMkLst>
        <pc:spChg chg="add mod">
          <ac:chgData name="Garcia Tello, Omar David [LF-RB]" userId="d659b505-107e-46ad-9054-0e81d7face31" providerId="ADAL" clId="{8755D91C-D48E-494E-9A00-E6AC574F84AD}" dt="2025-10-17T15:22:23.511" v="515" actId="1076"/>
          <ac:spMkLst>
            <pc:docMk/>
            <pc:sldMk cId="3324946674" sldId="258"/>
            <ac:spMk id="3" creationId="{EA2A5846-9A69-BCA2-6D8A-4DCB3F360F78}"/>
          </ac:spMkLst>
        </pc:spChg>
      </pc:sldChg>
      <pc:sldChg chg="addSp delSp modSp mod">
        <pc:chgData name="Garcia Tello, Omar David [LF-RB]" userId="d659b505-107e-46ad-9054-0e81d7face31" providerId="ADAL" clId="{8755D91C-D48E-494E-9A00-E6AC574F84AD}" dt="2025-10-17T15:22:48.853" v="525" actId="14100"/>
        <pc:sldMkLst>
          <pc:docMk/>
          <pc:sldMk cId="2296784443" sldId="259"/>
        </pc:sldMkLst>
        <pc:spChg chg="add del">
          <ac:chgData name="Garcia Tello, Omar David [LF-RB]" userId="d659b505-107e-46ad-9054-0e81d7face31" providerId="ADAL" clId="{8755D91C-D48E-494E-9A00-E6AC574F84AD}" dt="2025-10-17T03:23:11.314" v="2" actId="21"/>
          <ac:spMkLst>
            <pc:docMk/>
            <pc:sldMk cId="2296784443" sldId="259"/>
            <ac:spMk id="10" creationId="{74656CCC-7BDF-DAAB-1F48-ADFA1C87841F}"/>
          </ac:spMkLst>
        </pc:spChg>
        <pc:spChg chg="add mod">
          <ac:chgData name="Garcia Tello, Omar David [LF-RB]" userId="d659b505-107e-46ad-9054-0e81d7face31" providerId="ADAL" clId="{8755D91C-D48E-494E-9A00-E6AC574F84AD}" dt="2025-10-17T15:22:36.896" v="518" actId="1076"/>
          <ac:spMkLst>
            <pc:docMk/>
            <pc:sldMk cId="2296784443" sldId="259"/>
            <ac:spMk id="11" creationId="{F42789B3-CD91-6FC6-3D60-E24193F2B602}"/>
          </ac:spMkLst>
        </pc:spChg>
        <pc:graphicFrameChg chg="add del">
          <ac:chgData name="Garcia Tello, Omar David [LF-RB]" userId="d659b505-107e-46ad-9054-0e81d7face31" providerId="ADAL" clId="{8755D91C-D48E-494E-9A00-E6AC574F84AD}" dt="2025-10-17T03:23:11.314" v="2" actId="21"/>
          <ac:graphicFrameMkLst>
            <pc:docMk/>
            <pc:sldMk cId="2296784443" sldId="259"/>
            <ac:graphicFrameMk id="12" creationId="{FF2B60A2-8DE0-F68D-EDFC-48EDE178C955}"/>
          </ac:graphicFrameMkLst>
        </pc:graphicFrameChg>
        <pc:cxnChg chg="add">
          <ac:chgData name="Garcia Tello, Omar David [LF-RB]" userId="d659b505-107e-46ad-9054-0e81d7face31" providerId="ADAL" clId="{8755D91C-D48E-494E-9A00-E6AC574F84AD}" dt="2025-10-17T15:22:40.384" v="519" actId="11529"/>
          <ac:cxnSpMkLst>
            <pc:docMk/>
            <pc:sldMk cId="2296784443" sldId="259"/>
            <ac:cxnSpMk id="17" creationId="{2F6D2ECD-DC46-586B-D0BE-179E4C5E6602}"/>
          </ac:cxnSpMkLst>
        </pc:cxnChg>
        <pc:cxnChg chg="add mod">
          <ac:chgData name="Garcia Tello, Omar David [LF-RB]" userId="d659b505-107e-46ad-9054-0e81d7face31" providerId="ADAL" clId="{8755D91C-D48E-494E-9A00-E6AC574F84AD}" dt="2025-10-17T15:22:44.734" v="522" actId="14100"/>
          <ac:cxnSpMkLst>
            <pc:docMk/>
            <pc:sldMk cId="2296784443" sldId="259"/>
            <ac:cxnSpMk id="18" creationId="{4C7495F1-A072-28B1-6FED-9773DACC9700}"/>
          </ac:cxnSpMkLst>
        </pc:cxnChg>
        <pc:cxnChg chg="add mod">
          <ac:chgData name="Garcia Tello, Omar David [LF-RB]" userId="d659b505-107e-46ad-9054-0e81d7face31" providerId="ADAL" clId="{8755D91C-D48E-494E-9A00-E6AC574F84AD}" dt="2025-10-17T15:22:48.853" v="525" actId="14100"/>
          <ac:cxnSpMkLst>
            <pc:docMk/>
            <pc:sldMk cId="2296784443" sldId="259"/>
            <ac:cxnSpMk id="21" creationId="{D8185C24-9FF4-E4FC-029B-BFF8495732BE}"/>
          </ac:cxnSpMkLst>
        </pc:cxnChg>
      </pc:sldChg>
      <pc:sldChg chg="addSp modSp mod">
        <pc:chgData name="Garcia Tello, Omar David [LF-RB]" userId="d659b505-107e-46ad-9054-0e81d7face31" providerId="ADAL" clId="{8755D91C-D48E-494E-9A00-E6AC574F84AD}" dt="2025-10-17T15:23:19.204" v="553" actId="207"/>
        <pc:sldMkLst>
          <pc:docMk/>
          <pc:sldMk cId="4235697054" sldId="260"/>
        </pc:sldMkLst>
        <pc:spChg chg="mod">
          <ac:chgData name="Garcia Tello, Omar David [LF-RB]" userId="d659b505-107e-46ad-9054-0e81d7face31" providerId="ADAL" clId="{8755D91C-D48E-494E-9A00-E6AC574F84AD}" dt="2025-10-17T15:23:03.998" v="527" actId="207"/>
          <ac:spMkLst>
            <pc:docMk/>
            <pc:sldMk cId="4235697054" sldId="260"/>
            <ac:spMk id="2" creationId="{DF7E50BF-85D1-4F17-41CF-65DDB9C7AAF3}"/>
          </ac:spMkLst>
        </pc:spChg>
        <pc:spChg chg="add mod">
          <ac:chgData name="Garcia Tello, Omar David [LF-RB]" userId="d659b505-107e-46ad-9054-0e81d7face31" providerId="ADAL" clId="{8755D91C-D48E-494E-9A00-E6AC574F84AD}" dt="2025-10-17T15:23:19.204" v="553" actId="207"/>
          <ac:spMkLst>
            <pc:docMk/>
            <pc:sldMk cId="4235697054" sldId="260"/>
            <ac:spMk id="7" creationId="{AB478D22-F365-BE30-3650-B43AAFA6558E}"/>
          </ac:spMkLst>
        </pc:spChg>
      </pc:sldChg>
      <pc:sldChg chg="addSp delSp modSp mod">
        <pc:chgData name="Garcia Tello, Omar David [LF-RB]" userId="d659b505-107e-46ad-9054-0e81d7face31" providerId="ADAL" clId="{8755D91C-D48E-494E-9A00-E6AC574F84AD}" dt="2025-10-17T15:24:06.911" v="563" actId="14100"/>
        <pc:sldMkLst>
          <pc:docMk/>
          <pc:sldMk cId="3945477788" sldId="262"/>
        </pc:sldMkLst>
        <pc:spChg chg="add mod">
          <ac:chgData name="Garcia Tello, Omar David [LF-RB]" userId="d659b505-107e-46ad-9054-0e81d7face31" providerId="ADAL" clId="{8755D91C-D48E-494E-9A00-E6AC574F84AD}" dt="2025-10-17T15:23:48.622" v="558" actId="207"/>
          <ac:spMkLst>
            <pc:docMk/>
            <pc:sldMk cId="3945477788" sldId="262"/>
            <ac:spMk id="2" creationId="{29FCA245-D000-671A-81B2-99E96B677447}"/>
          </ac:spMkLst>
        </pc:spChg>
        <pc:spChg chg="del mod">
          <ac:chgData name="Garcia Tello, Omar David [LF-RB]" userId="d659b505-107e-46ad-9054-0e81d7face31" providerId="ADAL" clId="{8755D91C-D48E-494E-9A00-E6AC574F84AD}" dt="2025-10-17T15:23:51.764" v="559" actId="478"/>
          <ac:spMkLst>
            <pc:docMk/>
            <pc:sldMk cId="3945477788" sldId="262"/>
            <ac:spMk id="10" creationId="{26C8CFA4-C8D9-5A94-0E37-900531B322F8}"/>
          </ac:spMkLst>
        </pc:spChg>
        <pc:spChg chg="add mod">
          <ac:chgData name="Garcia Tello, Omar David [LF-RB]" userId="d659b505-107e-46ad-9054-0e81d7face31" providerId="ADAL" clId="{8755D91C-D48E-494E-9A00-E6AC574F84AD}" dt="2025-10-17T03:38:04.981" v="31" actId="20577"/>
          <ac:spMkLst>
            <pc:docMk/>
            <pc:sldMk cId="3945477788" sldId="262"/>
            <ac:spMk id="11" creationId="{6C2E6987-5BC0-9E4A-EFAC-D2D7B4B2BFA2}"/>
          </ac:spMkLst>
        </pc:spChg>
        <pc:picChg chg="mod">
          <ac:chgData name="Garcia Tello, Omar David [LF-RB]" userId="d659b505-107e-46ad-9054-0e81d7face31" providerId="ADAL" clId="{8755D91C-D48E-494E-9A00-E6AC574F84AD}" dt="2025-10-17T03:37:55.940" v="4" actId="1076"/>
          <ac:picMkLst>
            <pc:docMk/>
            <pc:sldMk cId="3945477788" sldId="262"/>
            <ac:picMk id="8" creationId="{4858FD01-53E3-4DDC-72FB-867D0C42E67E}"/>
          </ac:picMkLst>
        </pc:picChg>
        <pc:cxnChg chg="add mod">
          <ac:chgData name="Garcia Tello, Omar David [LF-RB]" userId="d659b505-107e-46ad-9054-0e81d7face31" providerId="ADAL" clId="{8755D91C-D48E-494E-9A00-E6AC574F84AD}" dt="2025-10-17T15:24:06.911" v="563" actId="14100"/>
          <ac:cxnSpMkLst>
            <pc:docMk/>
            <pc:sldMk cId="3945477788" sldId="262"/>
            <ac:cxnSpMk id="13" creationId="{1270801C-6EF3-27C7-E2C7-B4912B04D3DA}"/>
          </ac:cxnSpMkLst>
        </pc:cxnChg>
      </pc:sldChg>
      <pc:sldChg chg="addSp modSp mod">
        <pc:chgData name="Garcia Tello, Omar David [LF-RB]" userId="d659b505-107e-46ad-9054-0e81d7face31" providerId="ADAL" clId="{8755D91C-D48E-494E-9A00-E6AC574F84AD}" dt="2025-10-17T06:52:36.911" v="203" actId="1076"/>
        <pc:sldMkLst>
          <pc:docMk/>
          <pc:sldMk cId="597108098" sldId="264"/>
        </pc:sldMkLst>
        <pc:spChg chg="add mod">
          <ac:chgData name="Garcia Tello, Omar David [LF-RB]" userId="d659b505-107e-46ad-9054-0e81d7face31" providerId="ADAL" clId="{8755D91C-D48E-494E-9A00-E6AC574F84AD}" dt="2025-10-17T06:52:36.911" v="203" actId="1076"/>
          <ac:spMkLst>
            <pc:docMk/>
            <pc:sldMk cId="597108098" sldId="264"/>
            <ac:spMk id="8" creationId="{A1DCA534-0F5C-F072-7D0F-CAF75335A405}"/>
          </ac:spMkLst>
        </pc:spChg>
      </pc:sldChg>
      <pc:sldChg chg="delSp modSp mod">
        <pc:chgData name="Garcia Tello, Omar David [LF-RB]" userId="d659b505-107e-46ad-9054-0e81d7face31" providerId="ADAL" clId="{8755D91C-D48E-494E-9A00-E6AC574F84AD}" dt="2025-10-17T15:24:27.178" v="564" actId="478"/>
        <pc:sldMkLst>
          <pc:docMk/>
          <pc:sldMk cId="2013490759" sldId="266"/>
        </pc:sldMkLst>
        <pc:spChg chg="mod">
          <ac:chgData name="Garcia Tello, Omar David [LF-RB]" userId="d659b505-107e-46ad-9054-0e81d7face31" providerId="ADAL" clId="{8755D91C-D48E-494E-9A00-E6AC574F84AD}" dt="2025-10-17T06:53:21.230" v="231" actId="1076"/>
          <ac:spMkLst>
            <pc:docMk/>
            <pc:sldMk cId="2013490759" sldId="266"/>
            <ac:spMk id="2" creationId="{32B493DE-E9E4-37A7-3EB3-DB5858A5AB69}"/>
          </ac:spMkLst>
        </pc:spChg>
        <pc:spChg chg="del mod">
          <ac:chgData name="Garcia Tello, Omar David [LF-RB]" userId="d659b505-107e-46ad-9054-0e81d7face31" providerId="ADAL" clId="{8755D91C-D48E-494E-9A00-E6AC574F84AD}" dt="2025-10-17T15:24:27.178" v="564" actId="478"/>
          <ac:spMkLst>
            <pc:docMk/>
            <pc:sldMk cId="2013490759" sldId="266"/>
            <ac:spMk id="3" creationId="{93AE422B-0114-4D14-7DB0-A3FA249E6181}"/>
          </ac:spMkLst>
        </pc:spChg>
      </pc:sldChg>
      <pc:sldChg chg="delSp modSp mod">
        <pc:chgData name="Garcia Tello, Omar David [LF-RB]" userId="d659b505-107e-46ad-9054-0e81d7face31" providerId="ADAL" clId="{8755D91C-D48E-494E-9A00-E6AC574F84AD}" dt="2025-10-17T15:20:26.679" v="429" actId="20577"/>
        <pc:sldMkLst>
          <pc:docMk/>
          <pc:sldMk cId="1368893748" sldId="268"/>
        </pc:sldMkLst>
        <pc:spChg chg="mod">
          <ac:chgData name="Garcia Tello, Omar David [LF-RB]" userId="d659b505-107e-46ad-9054-0e81d7face31" providerId="ADAL" clId="{8755D91C-D48E-494E-9A00-E6AC574F84AD}" dt="2025-10-17T15:20:26.679" v="429" actId="20577"/>
          <ac:spMkLst>
            <pc:docMk/>
            <pc:sldMk cId="1368893748" sldId="268"/>
            <ac:spMk id="2" creationId="{D6836BA2-11D8-3510-01E2-9A7028928086}"/>
          </ac:spMkLst>
        </pc:spChg>
        <pc:spChg chg="mod">
          <ac:chgData name="Garcia Tello, Omar David [LF-RB]" userId="d659b505-107e-46ad-9054-0e81d7face31" providerId="ADAL" clId="{8755D91C-D48E-494E-9A00-E6AC574F84AD}" dt="2025-10-17T06:51:35.755" v="144" actId="1076"/>
          <ac:spMkLst>
            <pc:docMk/>
            <pc:sldMk cId="1368893748" sldId="268"/>
            <ac:spMk id="5" creationId="{A9BADC30-5027-4809-48A6-8D01DD03B051}"/>
          </ac:spMkLst>
        </pc:spChg>
        <pc:spChg chg="del">
          <ac:chgData name="Garcia Tello, Omar David [LF-RB]" userId="d659b505-107e-46ad-9054-0e81d7face31" providerId="ADAL" clId="{8755D91C-D48E-494E-9A00-E6AC574F84AD}" dt="2025-10-17T02:44:42.417" v="0" actId="478"/>
          <ac:spMkLst>
            <pc:docMk/>
            <pc:sldMk cId="1368893748" sldId="268"/>
            <ac:spMk id="13" creationId="{A39C30CA-534B-FEDF-4A1A-1860D7F2948D}"/>
          </ac:spMkLst>
        </pc:spChg>
      </pc:sldChg>
      <pc:sldChg chg="modSp mod">
        <pc:chgData name="Garcia Tello, Omar David [LF-RB]" userId="d659b505-107e-46ad-9054-0e81d7face31" providerId="ADAL" clId="{8755D91C-D48E-494E-9A00-E6AC574F84AD}" dt="2025-10-17T06:51:44.634" v="145" actId="1076"/>
        <pc:sldMkLst>
          <pc:docMk/>
          <pc:sldMk cId="634483753" sldId="269"/>
        </pc:sldMkLst>
        <pc:spChg chg="mod">
          <ac:chgData name="Garcia Tello, Omar David [LF-RB]" userId="d659b505-107e-46ad-9054-0e81d7face31" providerId="ADAL" clId="{8755D91C-D48E-494E-9A00-E6AC574F84AD}" dt="2025-10-17T06:51:44.634" v="145" actId="1076"/>
          <ac:spMkLst>
            <pc:docMk/>
            <pc:sldMk cId="634483753" sldId="269"/>
            <ac:spMk id="2" creationId="{52E3BE41-5E03-B454-5E98-03BD2A1DF3E2}"/>
          </ac:spMkLst>
        </pc:spChg>
      </pc:sldChg>
    </pc:docChg>
  </pc:docChgLst>
</pc:chgInfo>
</file>

<file path=ppt/media/image10.png>
</file>

<file path=ppt/media/image11.png>
</file>

<file path=ppt/media/image2.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s-MX"/>
          </a:p>
        </p:txBody>
      </p:sp>
      <p:sp>
        <p:nvSpPr>
          <p:cNvPr id="3" name="Marcador de fecha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0A670CE4-DDA3-4FFF-BDEF-E9865DA28CF9}" type="datetimeFigureOut">
              <a:rPr lang="es-MX" smtClean="0"/>
              <a:t>17/10/2025</a:t>
            </a:fld>
            <a:endParaRPr lang="es-MX"/>
          </a:p>
        </p:txBody>
      </p:sp>
      <p:sp>
        <p:nvSpPr>
          <p:cNvPr id="4" name="Marcador de imagen de diapositiva 3"/>
          <p:cNvSpPr>
            <a:spLocks noGrp="1" noRot="1" noChangeAspect="1"/>
          </p:cNvSpPr>
          <p:nvPr>
            <p:ph type="sldImg" idx="2"/>
          </p:nvPr>
        </p:nvSpPr>
        <p:spPr>
          <a:xfrm>
            <a:off x="2535238" y="1200150"/>
            <a:ext cx="2244725" cy="3240088"/>
          </a:xfrm>
          <a:prstGeom prst="rect">
            <a:avLst/>
          </a:prstGeom>
          <a:noFill/>
          <a:ln w="12700">
            <a:solidFill>
              <a:prstClr val="black"/>
            </a:solidFill>
          </a:ln>
        </p:spPr>
        <p:txBody>
          <a:bodyPr vert="horz" lIns="96661" tIns="48331" rIns="96661" bIns="48331" rtlCol="0" anchor="ctr"/>
          <a:lstStyle/>
          <a:p>
            <a:endParaRPr lang="es-MX"/>
          </a:p>
        </p:txBody>
      </p:sp>
      <p:sp>
        <p:nvSpPr>
          <p:cNvPr id="5" name="Marcador de notas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s-MX"/>
          </a:p>
        </p:txBody>
      </p:sp>
      <p:sp>
        <p:nvSpPr>
          <p:cNvPr id="7" name="Marcador de número de diapositiva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6D2BCEF4-BFF1-4E54-8F76-13DE716C02E3}" type="slidenum">
              <a:rPr lang="es-MX" smtClean="0"/>
              <a:t>‹Nº›</a:t>
            </a:fld>
            <a:endParaRPr lang="es-MX"/>
          </a:p>
        </p:txBody>
      </p:sp>
    </p:spTree>
    <p:extLst>
      <p:ext uri="{BB962C8B-B14F-4D97-AF65-F5344CB8AC3E}">
        <p14:creationId xmlns:p14="http://schemas.microsoft.com/office/powerpoint/2010/main" val="2518067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2535238" y="1200150"/>
            <a:ext cx="2244725" cy="3240088"/>
          </a:xfrm>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D2BCEF4-BFF1-4E54-8F76-13DE716C02E3}" type="slidenum">
              <a:rPr lang="es-MX" smtClean="0"/>
              <a:t>1</a:t>
            </a:fld>
            <a:endParaRPr lang="es-MX"/>
          </a:p>
        </p:txBody>
      </p:sp>
    </p:spTree>
    <p:extLst>
      <p:ext uri="{BB962C8B-B14F-4D97-AF65-F5344CB8AC3E}">
        <p14:creationId xmlns:p14="http://schemas.microsoft.com/office/powerpoint/2010/main" val="11844496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36C7C-6426-9423-C7A1-8278093A17BB}"/>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A9E1E203-AC6B-A0E5-7975-EE8906C7BDE3}"/>
              </a:ext>
            </a:extLst>
          </p:cNvPr>
          <p:cNvSpPr>
            <a:spLocks noGrp="1" noRot="1" noChangeAspect="1"/>
          </p:cNvSpPr>
          <p:nvPr>
            <p:ph type="sldImg"/>
          </p:nvPr>
        </p:nvSpPr>
        <p:spPr>
          <a:xfrm>
            <a:off x="2535238" y="1200150"/>
            <a:ext cx="2244725" cy="3240088"/>
          </a:xfrm>
        </p:spPr>
      </p:sp>
      <p:sp>
        <p:nvSpPr>
          <p:cNvPr id="3" name="Marcador de notas 2">
            <a:extLst>
              <a:ext uri="{FF2B5EF4-FFF2-40B4-BE49-F238E27FC236}">
                <a16:creationId xmlns:a16="http://schemas.microsoft.com/office/drawing/2014/main" id="{3134277B-54DA-9BBD-9155-95F5CD4BB73D}"/>
              </a:ext>
            </a:extLst>
          </p:cNvPr>
          <p:cNvSpPr>
            <a:spLocks noGrp="1"/>
          </p:cNvSpPr>
          <p:nvPr>
            <p:ph type="body" idx="1"/>
          </p:nvPr>
        </p:nvSpPr>
        <p:spPr/>
        <p:txBody>
          <a:bodyPr/>
          <a:lstStyle/>
          <a:p>
            <a:endParaRPr lang="es-MX"/>
          </a:p>
        </p:txBody>
      </p:sp>
      <p:sp>
        <p:nvSpPr>
          <p:cNvPr id="4" name="Marcador de número de diapositiva 3">
            <a:extLst>
              <a:ext uri="{FF2B5EF4-FFF2-40B4-BE49-F238E27FC236}">
                <a16:creationId xmlns:a16="http://schemas.microsoft.com/office/drawing/2014/main" id="{40978297-8FD5-4A53-25FD-34B85615B58B}"/>
              </a:ext>
            </a:extLst>
          </p:cNvPr>
          <p:cNvSpPr>
            <a:spLocks noGrp="1"/>
          </p:cNvSpPr>
          <p:nvPr>
            <p:ph type="sldNum" sz="quarter" idx="5"/>
          </p:nvPr>
        </p:nvSpPr>
        <p:spPr/>
        <p:txBody>
          <a:bodyPr/>
          <a:lstStyle/>
          <a:p>
            <a:fld id="{6D2BCEF4-BFF1-4E54-8F76-13DE716C02E3}" type="slidenum">
              <a:rPr lang="es-MX" smtClean="0"/>
              <a:t>2</a:t>
            </a:fld>
            <a:endParaRPr lang="es-MX"/>
          </a:p>
        </p:txBody>
      </p:sp>
    </p:spTree>
    <p:extLst>
      <p:ext uri="{BB962C8B-B14F-4D97-AF65-F5344CB8AC3E}">
        <p14:creationId xmlns:p14="http://schemas.microsoft.com/office/powerpoint/2010/main" val="322899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D2BCEF4-BFF1-4E54-8F76-13DE716C02E3}" type="slidenum">
              <a:rPr lang="es-MX" smtClean="0"/>
              <a:t>7</a:t>
            </a:fld>
            <a:endParaRPr lang="es-MX"/>
          </a:p>
        </p:txBody>
      </p:sp>
    </p:spTree>
    <p:extLst>
      <p:ext uri="{BB962C8B-B14F-4D97-AF65-F5344CB8AC3E}">
        <p14:creationId xmlns:p14="http://schemas.microsoft.com/office/powerpoint/2010/main" val="3429490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D6DD531F-890C-4F8A-A1FE-C3DD20E83406}" type="datetimeFigureOut">
              <a:rPr lang="es-MX" smtClean="0"/>
              <a:t>17/10/2025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3D8947DB-3ECE-4E8C-8144-115143746256}" type="slidenum">
              <a:rPr lang="es-MX" smtClean="0"/>
              <a:t>‹Nº›</a:t>
            </a:fld>
            <a:endParaRPr lang="es-MX"/>
          </a:p>
        </p:txBody>
      </p:sp>
    </p:spTree>
    <p:extLst>
      <p:ext uri="{BB962C8B-B14F-4D97-AF65-F5344CB8AC3E}">
        <p14:creationId xmlns:p14="http://schemas.microsoft.com/office/powerpoint/2010/main" val="3720987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D6DD531F-890C-4F8A-A1FE-C3DD20E83406}" type="datetimeFigureOut">
              <a:rPr lang="es-MX" smtClean="0"/>
              <a:t>17/10/2025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3D8947DB-3ECE-4E8C-8144-115143746256}" type="slidenum">
              <a:rPr lang="es-MX" smtClean="0"/>
              <a:t>‹Nº›</a:t>
            </a:fld>
            <a:endParaRPr lang="es-MX"/>
          </a:p>
        </p:txBody>
      </p:sp>
    </p:spTree>
    <p:extLst>
      <p:ext uri="{BB962C8B-B14F-4D97-AF65-F5344CB8AC3E}">
        <p14:creationId xmlns:p14="http://schemas.microsoft.com/office/powerpoint/2010/main" val="38719046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D6DD531F-890C-4F8A-A1FE-C3DD20E83406}" type="datetimeFigureOut">
              <a:rPr lang="es-MX" smtClean="0"/>
              <a:t>17/10/2025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3D8947DB-3ECE-4E8C-8144-115143746256}" type="slidenum">
              <a:rPr lang="es-MX" smtClean="0"/>
              <a:t>‹Nº›</a:t>
            </a:fld>
            <a:endParaRPr lang="es-MX"/>
          </a:p>
        </p:txBody>
      </p:sp>
    </p:spTree>
    <p:extLst>
      <p:ext uri="{BB962C8B-B14F-4D97-AF65-F5344CB8AC3E}">
        <p14:creationId xmlns:p14="http://schemas.microsoft.com/office/powerpoint/2010/main" val="933893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D6DD531F-890C-4F8A-A1FE-C3DD20E83406}" type="datetimeFigureOut">
              <a:rPr lang="es-MX" smtClean="0"/>
              <a:t>17/10/2025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3D8947DB-3ECE-4E8C-8144-115143746256}" type="slidenum">
              <a:rPr lang="es-MX" smtClean="0"/>
              <a:t>‹Nº›</a:t>
            </a:fld>
            <a:endParaRPr lang="es-MX"/>
          </a:p>
        </p:txBody>
      </p:sp>
    </p:spTree>
    <p:extLst>
      <p:ext uri="{BB962C8B-B14F-4D97-AF65-F5344CB8AC3E}">
        <p14:creationId xmlns:p14="http://schemas.microsoft.com/office/powerpoint/2010/main" val="574793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D6DD531F-890C-4F8A-A1FE-C3DD20E83406}" type="datetimeFigureOut">
              <a:rPr lang="es-MX" smtClean="0"/>
              <a:t>17/10/2025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3D8947DB-3ECE-4E8C-8144-115143746256}" type="slidenum">
              <a:rPr lang="es-MX" smtClean="0"/>
              <a:t>‹Nº›</a:t>
            </a:fld>
            <a:endParaRPr lang="es-MX"/>
          </a:p>
        </p:txBody>
      </p:sp>
    </p:spTree>
    <p:extLst>
      <p:ext uri="{BB962C8B-B14F-4D97-AF65-F5344CB8AC3E}">
        <p14:creationId xmlns:p14="http://schemas.microsoft.com/office/powerpoint/2010/main" val="1907749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D6DD531F-890C-4F8A-A1FE-C3DD20E83406}" type="datetimeFigureOut">
              <a:rPr lang="es-MX" smtClean="0"/>
              <a:t>17/10/2025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3D8947DB-3ECE-4E8C-8144-115143746256}" type="slidenum">
              <a:rPr lang="es-MX" smtClean="0"/>
              <a:t>‹Nº›</a:t>
            </a:fld>
            <a:endParaRPr lang="es-MX"/>
          </a:p>
        </p:txBody>
      </p:sp>
    </p:spTree>
    <p:extLst>
      <p:ext uri="{BB962C8B-B14F-4D97-AF65-F5344CB8AC3E}">
        <p14:creationId xmlns:p14="http://schemas.microsoft.com/office/powerpoint/2010/main" val="1839221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4" name="Content Placeholder 3"/>
          <p:cNvSpPr>
            <a:spLocks noGrp="1"/>
          </p:cNvSpPr>
          <p:nvPr>
            <p:ph sz="half" idx="2"/>
          </p:nvPr>
        </p:nvSpPr>
        <p:spPr>
          <a:xfrm>
            <a:off x="472381" y="3618442"/>
            <a:ext cx="2901255" cy="5322183"/>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6" name="Content Placeholder 5"/>
          <p:cNvSpPr>
            <a:spLocks noGrp="1"/>
          </p:cNvSpPr>
          <p:nvPr>
            <p:ph sz="quarter" idx="4"/>
          </p:nvPr>
        </p:nvSpPr>
        <p:spPr>
          <a:xfrm>
            <a:off x="3471863" y="3618442"/>
            <a:ext cx="2915543" cy="5322183"/>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D6DD531F-890C-4F8A-A1FE-C3DD20E83406}" type="datetimeFigureOut">
              <a:rPr lang="es-MX" smtClean="0"/>
              <a:t>17/10/2025</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3D8947DB-3ECE-4E8C-8144-115143746256}" type="slidenum">
              <a:rPr lang="es-MX" smtClean="0"/>
              <a:t>‹Nº›</a:t>
            </a:fld>
            <a:endParaRPr lang="es-MX"/>
          </a:p>
        </p:txBody>
      </p:sp>
    </p:spTree>
    <p:extLst>
      <p:ext uri="{BB962C8B-B14F-4D97-AF65-F5344CB8AC3E}">
        <p14:creationId xmlns:p14="http://schemas.microsoft.com/office/powerpoint/2010/main" val="27886187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D6DD531F-890C-4F8A-A1FE-C3DD20E83406}" type="datetimeFigureOut">
              <a:rPr lang="es-MX" smtClean="0"/>
              <a:t>17/10/2025</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3D8947DB-3ECE-4E8C-8144-115143746256}" type="slidenum">
              <a:rPr lang="es-MX" smtClean="0"/>
              <a:t>‹Nº›</a:t>
            </a:fld>
            <a:endParaRPr lang="es-MX"/>
          </a:p>
        </p:txBody>
      </p:sp>
    </p:spTree>
    <p:extLst>
      <p:ext uri="{BB962C8B-B14F-4D97-AF65-F5344CB8AC3E}">
        <p14:creationId xmlns:p14="http://schemas.microsoft.com/office/powerpoint/2010/main" val="4201970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DD531F-890C-4F8A-A1FE-C3DD20E83406}" type="datetimeFigureOut">
              <a:rPr lang="es-MX" smtClean="0"/>
              <a:t>17/10/2025</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3D8947DB-3ECE-4E8C-8144-115143746256}" type="slidenum">
              <a:rPr lang="es-MX" smtClean="0"/>
              <a:t>‹Nº›</a:t>
            </a:fld>
            <a:endParaRPr lang="es-MX"/>
          </a:p>
        </p:txBody>
      </p:sp>
    </p:spTree>
    <p:extLst>
      <p:ext uri="{BB962C8B-B14F-4D97-AF65-F5344CB8AC3E}">
        <p14:creationId xmlns:p14="http://schemas.microsoft.com/office/powerpoint/2010/main" val="13599212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D6DD531F-890C-4F8A-A1FE-C3DD20E83406}" type="datetimeFigureOut">
              <a:rPr lang="es-MX" smtClean="0"/>
              <a:t>17/10/2025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3D8947DB-3ECE-4E8C-8144-115143746256}" type="slidenum">
              <a:rPr lang="es-MX" smtClean="0"/>
              <a:t>‹Nº›</a:t>
            </a:fld>
            <a:endParaRPr lang="es-MX"/>
          </a:p>
        </p:txBody>
      </p:sp>
    </p:spTree>
    <p:extLst>
      <p:ext uri="{BB962C8B-B14F-4D97-AF65-F5344CB8AC3E}">
        <p14:creationId xmlns:p14="http://schemas.microsoft.com/office/powerpoint/2010/main" val="1324778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D6DD531F-890C-4F8A-A1FE-C3DD20E83406}" type="datetimeFigureOut">
              <a:rPr lang="es-MX" smtClean="0"/>
              <a:t>17/10/2025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3D8947DB-3ECE-4E8C-8144-115143746256}" type="slidenum">
              <a:rPr lang="es-MX" smtClean="0"/>
              <a:t>‹Nº›</a:t>
            </a:fld>
            <a:endParaRPr lang="es-MX"/>
          </a:p>
        </p:txBody>
      </p:sp>
    </p:spTree>
    <p:extLst>
      <p:ext uri="{BB962C8B-B14F-4D97-AF65-F5344CB8AC3E}">
        <p14:creationId xmlns:p14="http://schemas.microsoft.com/office/powerpoint/2010/main" val="38826467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82000"/>
                  </a:schemeClr>
                </a:solidFill>
              </a:defRPr>
            </a:lvl1pPr>
          </a:lstStyle>
          <a:p>
            <a:fld id="{D6DD531F-890C-4F8A-A1FE-C3DD20E83406}" type="datetimeFigureOut">
              <a:rPr lang="es-MX" smtClean="0"/>
              <a:t>17/10/2025</a:t>
            </a:fld>
            <a:endParaRPr lang="es-MX"/>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s-MX"/>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82000"/>
                  </a:schemeClr>
                </a:solidFill>
              </a:defRPr>
            </a:lvl1pPr>
          </a:lstStyle>
          <a:p>
            <a:fld id="{3D8947DB-3ECE-4E8C-8144-115143746256}" type="slidenum">
              <a:rPr lang="es-MX" smtClean="0"/>
              <a:t>‹Nº›</a:t>
            </a:fld>
            <a:endParaRPr lang="es-MX"/>
          </a:p>
        </p:txBody>
      </p:sp>
    </p:spTree>
    <p:extLst>
      <p:ext uri="{BB962C8B-B14F-4D97-AF65-F5344CB8AC3E}">
        <p14:creationId xmlns:p14="http://schemas.microsoft.com/office/powerpoint/2010/main" val="19858524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tarjetas.condusef.gob.mx/Index.php"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hyperlink" Target="https://comparador.banxico.org.mx/"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7"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image" Target="../media/image6.png"/><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F1D3FE89-02A7-41CE-C257-99DB0977DC17}"/>
              </a:ext>
            </a:extLst>
          </p:cNvPr>
          <p:cNvSpPr/>
          <p:nvPr/>
        </p:nvSpPr>
        <p:spPr>
          <a:xfrm>
            <a:off x="149860" y="1873288"/>
            <a:ext cx="6568440" cy="7823797"/>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sp>
        <p:nvSpPr>
          <p:cNvPr id="5" name="Rectángulo: esquinas redondeadas 4">
            <a:extLst>
              <a:ext uri="{FF2B5EF4-FFF2-40B4-BE49-F238E27FC236}">
                <a16:creationId xmlns:a16="http://schemas.microsoft.com/office/drawing/2014/main" id="{38D9A387-2A95-E26F-2B00-D284C9A08D99}"/>
              </a:ext>
            </a:extLst>
          </p:cNvPr>
          <p:cNvSpPr>
            <a:spLocks noChangeArrowheads="1"/>
          </p:cNvSpPr>
          <p:nvPr/>
        </p:nvSpPr>
        <p:spPr bwMode="auto">
          <a:xfrm>
            <a:off x="185522" y="1219653"/>
            <a:ext cx="2925028" cy="548459"/>
          </a:xfrm>
          <a:prstGeom prst="roundRect">
            <a:avLst>
              <a:gd name="adj" fmla="val 16667"/>
            </a:avLst>
          </a:prstGeom>
          <a:solidFill>
            <a:srgbClr val="002060"/>
          </a:solidFill>
          <a:ln w="12700">
            <a:solidFill>
              <a:srgbClr val="030E13"/>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400" b="1" i="0" u="none" strike="noStrike" cap="none" normalizeH="0" baseline="0" dirty="0">
                <a:ln>
                  <a:noFill/>
                </a:ln>
                <a:solidFill>
                  <a:schemeClr val="bg1"/>
                </a:solidFill>
                <a:effectLst/>
                <a:latin typeface="Aptos" panose="020B0004020202020204" pitchFamily="34" charset="0"/>
                <a:ea typeface="Aptos" panose="020B0004020202020204" pitchFamily="34" charset="0"/>
                <a:cs typeface="Times New Roman" panose="02020603050405020304" pitchFamily="18" charset="0"/>
              </a:rPr>
              <a:t>Estado de Cuenta</a:t>
            </a:r>
            <a:endParaRPr kumimoji="0" lang="es-MX" altLang="es-MX" sz="4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400" b="1" i="0" u="none" strike="noStrike" cap="none" normalizeH="0" baseline="0" dirty="0">
                <a:ln>
                  <a:noFill/>
                </a:ln>
                <a:solidFill>
                  <a:schemeClr val="bg1"/>
                </a:solidFill>
                <a:effectLst/>
                <a:latin typeface="Aptos" panose="020B0004020202020204" pitchFamily="34" charset="0"/>
                <a:ea typeface="Aptos" panose="020B0004020202020204" pitchFamily="34" charset="0"/>
                <a:cs typeface="Times New Roman" panose="02020603050405020304" pitchFamily="18" charset="0"/>
              </a:rPr>
              <a:t>Tarjeta de Crédito BSSB</a:t>
            </a:r>
            <a:endParaRPr kumimoji="0" lang="es-MX" altLang="es-MX" sz="1800" b="0" i="0" u="none" strike="noStrike" cap="none" normalizeH="0" baseline="0" dirty="0">
              <a:ln>
                <a:noFill/>
              </a:ln>
              <a:solidFill>
                <a:schemeClr val="bg1"/>
              </a:solidFill>
              <a:effectLst/>
              <a:latin typeface="Arial" panose="020B0604020202020204" pitchFamily="34" charset="0"/>
            </a:endParaRPr>
          </a:p>
        </p:txBody>
      </p:sp>
      <p:sp>
        <p:nvSpPr>
          <p:cNvPr id="6" name="AutoShape 1">
            <a:extLst>
              <a:ext uri="{FF2B5EF4-FFF2-40B4-BE49-F238E27FC236}">
                <a16:creationId xmlns:a16="http://schemas.microsoft.com/office/drawing/2014/main" id="{21378D27-C95D-BB53-79FC-906D3CA201FF}"/>
              </a:ext>
            </a:extLst>
          </p:cNvPr>
          <p:cNvSpPr>
            <a:spLocks noChangeArrowheads="1"/>
          </p:cNvSpPr>
          <p:nvPr/>
        </p:nvSpPr>
        <p:spPr bwMode="auto">
          <a:xfrm>
            <a:off x="3680562" y="2038904"/>
            <a:ext cx="2967038" cy="292261"/>
          </a:xfrm>
          <a:prstGeom prst="roundRect">
            <a:avLst>
              <a:gd name="adj" fmla="val 16667"/>
            </a:avLst>
          </a:prstGeom>
          <a:solidFill>
            <a:srgbClr val="002060"/>
          </a:solidFill>
          <a:ln w="12700">
            <a:solidFill>
              <a:srgbClr val="030E13"/>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1400" b="1" i="0" u="none" strike="noStrike" cap="none" normalizeH="0" baseline="0" dirty="0">
                <a:ln>
                  <a:noFill/>
                </a:ln>
                <a:solidFill>
                  <a:schemeClr val="bg1"/>
                </a:solidFill>
                <a:effectLst/>
                <a:latin typeface="Aptos" panose="020B0004020202020204" pitchFamily="34" charset="0"/>
                <a:ea typeface="Aptos" panose="020B0004020202020204" pitchFamily="34" charset="0"/>
                <a:cs typeface="Times New Roman" panose="02020603050405020304" pitchFamily="18" charset="0"/>
              </a:rPr>
              <a:t>Fecha de Corte    04 de </a:t>
            </a:r>
            <a:r>
              <a:rPr kumimoji="0" lang="es-MX" altLang="es-MX" sz="1400" b="1" i="0" u="none" strike="noStrike" cap="none" normalizeH="0" baseline="0" dirty="0" err="1">
                <a:ln>
                  <a:noFill/>
                </a:ln>
                <a:solidFill>
                  <a:schemeClr val="bg1"/>
                </a:solidFill>
                <a:effectLst/>
                <a:latin typeface="Aptos" panose="020B0004020202020204" pitchFamily="34" charset="0"/>
                <a:ea typeface="Aptos" panose="020B0004020202020204" pitchFamily="34" charset="0"/>
                <a:cs typeface="Times New Roman" panose="02020603050405020304" pitchFamily="18" charset="0"/>
              </a:rPr>
              <a:t>Sep</a:t>
            </a:r>
            <a:r>
              <a:rPr kumimoji="0" lang="es-MX" altLang="es-MX" sz="1400" b="1" i="0" u="none" strike="noStrike" cap="none" normalizeH="0" baseline="0" dirty="0">
                <a:ln>
                  <a:noFill/>
                </a:ln>
                <a:solidFill>
                  <a:schemeClr val="bg1"/>
                </a:solidFill>
                <a:effectLst/>
                <a:latin typeface="Aptos" panose="020B0004020202020204" pitchFamily="34" charset="0"/>
                <a:ea typeface="Aptos" panose="020B0004020202020204" pitchFamily="34" charset="0"/>
                <a:cs typeface="Times New Roman" panose="02020603050405020304" pitchFamily="18" charset="0"/>
              </a:rPr>
              <a:t> 2025</a:t>
            </a:r>
            <a:endParaRPr kumimoji="0" lang="es-MX" altLang="es-MX" sz="1800" b="0" i="0" u="none" strike="noStrike" cap="none" normalizeH="0" baseline="0" dirty="0">
              <a:ln>
                <a:noFill/>
              </a:ln>
              <a:solidFill>
                <a:schemeClr val="bg1"/>
              </a:solidFill>
              <a:effectLst/>
              <a:latin typeface="Arial" panose="020B0604020202020204" pitchFamily="34" charset="0"/>
            </a:endParaRPr>
          </a:p>
        </p:txBody>
      </p:sp>
      <p:sp>
        <p:nvSpPr>
          <p:cNvPr id="7" name="Rectangle 4">
            <a:extLst>
              <a:ext uri="{FF2B5EF4-FFF2-40B4-BE49-F238E27FC236}">
                <a16:creationId xmlns:a16="http://schemas.microsoft.com/office/drawing/2014/main" id="{7D66943B-231F-D4CC-6833-F3B23CB3D948}"/>
              </a:ext>
            </a:extLst>
          </p:cNvPr>
          <p:cNvSpPr>
            <a:spLocks noChangeArrowheads="1"/>
          </p:cNvSpPr>
          <p:nvPr/>
        </p:nvSpPr>
        <p:spPr bwMode="auto">
          <a:xfrm>
            <a:off x="106960" y="252905"/>
            <a:ext cx="19559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s-MX" sz="2800" b="1" dirty="0"/>
              <a:t>BSSB Bank</a:t>
            </a:r>
            <a:endParaRPr lang="es-MX" sz="2800" dirty="0"/>
          </a:p>
        </p:txBody>
      </p:sp>
      <p:sp>
        <p:nvSpPr>
          <p:cNvPr id="8" name="Rectangle 6">
            <a:extLst>
              <a:ext uri="{FF2B5EF4-FFF2-40B4-BE49-F238E27FC236}">
                <a16:creationId xmlns:a16="http://schemas.microsoft.com/office/drawing/2014/main" id="{FD6D83E4-0C0B-A4C6-27A2-1013C6782D93}"/>
              </a:ext>
            </a:extLst>
          </p:cNvPr>
          <p:cNvSpPr>
            <a:spLocks noChangeArrowheads="1"/>
          </p:cNvSpPr>
          <p:nvPr/>
        </p:nvSpPr>
        <p:spPr bwMode="auto">
          <a:xfrm>
            <a:off x="4190711" y="1071977"/>
            <a:ext cx="2137124"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974725" algn="l"/>
              </a:tabLst>
              <a:defRPr>
                <a:solidFill>
                  <a:schemeClr val="tx1"/>
                </a:solidFill>
                <a:latin typeface="Arial" panose="020B0604020202020204" pitchFamily="34" charset="0"/>
              </a:defRPr>
            </a:lvl1pPr>
            <a:lvl2pPr eaLnBrk="0" fontAlgn="base" hangingPunct="0">
              <a:spcBef>
                <a:spcPct val="0"/>
              </a:spcBef>
              <a:spcAft>
                <a:spcPct val="0"/>
              </a:spcAft>
              <a:tabLst>
                <a:tab pos="974725" algn="l"/>
              </a:tabLst>
              <a:defRPr>
                <a:solidFill>
                  <a:schemeClr val="tx1"/>
                </a:solidFill>
                <a:latin typeface="Arial" panose="020B0604020202020204" pitchFamily="34" charset="0"/>
              </a:defRPr>
            </a:lvl2pPr>
            <a:lvl3pPr eaLnBrk="0" fontAlgn="base" hangingPunct="0">
              <a:spcBef>
                <a:spcPct val="0"/>
              </a:spcBef>
              <a:spcAft>
                <a:spcPct val="0"/>
              </a:spcAft>
              <a:tabLst>
                <a:tab pos="974725" algn="l"/>
              </a:tabLst>
              <a:defRPr>
                <a:solidFill>
                  <a:schemeClr val="tx1"/>
                </a:solidFill>
                <a:latin typeface="Arial" panose="020B0604020202020204" pitchFamily="34" charset="0"/>
              </a:defRPr>
            </a:lvl3pPr>
            <a:lvl4pPr eaLnBrk="0" fontAlgn="base" hangingPunct="0">
              <a:spcBef>
                <a:spcPct val="0"/>
              </a:spcBef>
              <a:spcAft>
                <a:spcPct val="0"/>
              </a:spcAft>
              <a:tabLst>
                <a:tab pos="974725" algn="l"/>
              </a:tabLst>
              <a:defRPr>
                <a:solidFill>
                  <a:schemeClr val="tx1"/>
                </a:solidFill>
                <a:latin typeface="Arial" panose="020B0604020202020204" pitchFamily="34" charset="0"/>
              </a:defRPr>
            </a:lvl4pPr>
            <a:lvl5pPr eaLnBrk="0" fontAlgn="base" hangingPunct="0">
              <a:spcBef>
                <a:spcPct val="0"/>
              </a:spcBef>
              <a:spcAft>
                <a:spcPct val="0"/>
              </a:spcAft>
              <a:tabLst>
                <a:tab pos="974725" algn="l"/>
              </a:tabLst>
              <a:defRPr>
                <a:solidFill>
                  <a:schemeClr val="tx1"/>
                </a:solidFill>
                <a:latin typeface="Arial" panose="020B0604020202020204" pitchFamily="34" charset="0"/>
              </a:defRPr>
            </a:lvl5pPr>
            <a:lvl6pPr eaLnBrk="0" fontAlgn="base" hangingPunct="0">
              <a:spcBef>
                <a:spcPct val="0"/>
              </a:spcBef>
              <a:spcAft>
                <a:spcPct val="0"/>
              </a:spcAft>
              <a:tabLst>
                <a:tab pos="974725" algn="l"/>
              </a:tabLst>
              <a:defRPr>
                <a:solidFill>
                  <a:schemeClr val="tx1"/>
                </a:solidFill>
                <a:latin typeface="Arial" panose="020B0604020202020204" pitchFamily="34" charset="0"/>
              </a:defRPr>
            </a:lvl6pPr>
            <a:lvl7pPr eaLnBrk="0" fontAlgn="base" hangingPunct="0">
              <a:spcBef>
                <a:spcPct val="0"/>
              </a:spcBef>
              <a:spcAft>
                <a:spcPct val="0"/>
              </a:spcAft>
              <a:tabLst>
                <a:tab pos="974725" algn="l"/>
              </a:tabLst>
              <a:defRPr>
                <a:solidFill>
                  <a:schemeClr val="tx1"/>
                </a:solidFill>
                <a:latin typeface="Arial" panose="020B0604020202020204" pitchFamily="34" charset="0"/>
              </a:defRPr>
            </a:lvl7pPr>
            <a:lvl8pPr eaLnBrk="0" fontAlgn="base" hangingPunct="0">
              <a:spcBef>
                <a:spcPct val="0"/>
              </a:spcBef>
              <a:spcAft>
                <a:spcPct val="0"/>
              </a:spcAft>
              <a:tabLst>
                <a:tab pos="974725" algn="l"/>
              </a:tabLst>
              <a:defRPr>
                <a:solidFill>
                  <a:schemeClr val="tx1"/>
                </a:solidFill>
                <a:latin typeface="Arial" panose="020B0604020202020204" pitchFamily="34" charset="0"/>
              </a:defRPr>
            </a:lvl8pPr>
            <a:lvl9pPr eaLnBrk="0" fontAlgn="base" hangingPunct="0">
              <a:spcBef>
                <a:spcPct val="0"/>
              </a:spcBef>
              <a:spcAft>
                <a:spcPct val="0"/>
              </a:spcAft>
              <a:tabLst>
                <a:tab pos="974725"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974725" algn="l"/>
              </a:tabLst>
            </a:pPr>
            <a:r>
              <a:rPr kumimoji="0" lang="es-MX" altLang="es-MX" sz="1100" b="1" i="0" u="none" strike="noStrike" cap="none" normalizeH="0" baseline="0" dirty="0">
                <a:ln>
                  <a:noFill/>
                </a:ln>
                <a:solidFill>
                  <a:schemeClr val="tx1"/>
                </a:solidFill>
                <a:effectLst/>
                <a:latin typeface="Aptos" panose="020B0004020202020204" pitchFamily="34" charset="0"/>
                <a:ea typeface="Aptos" panose="020B0004020202020204" pitchFamily="34" charset="0"/>
                <a:cs typeface="Times New Roman" panose="02020603050405020304" pitchFamily="18" charset="0"/>
              </a:rPr>
              <a:t>GUADALUPE PEPITA </a:t>
            </a:r>
            <a:r>
              <a:rPr kumimoji="0" lang="es-MX" altLang="es-MX" sz="1100" b="1" i="0" u="none" strike="noStrike" cap="none" normalizeH="0" baseline="0" dirty="0" err="1">
                <a:ln>
                  <a:noFill/>
                </a:ln>
                <a:solidFill>
                  <a:schemeClr val="tx1"/>
                </a:solidFill>
                <a:effectLst/>
                <a:latin typeface="Aptos" panose="020B0004020202020204" pitchFamily="34" charset="0"/>
                <a:ea typeface="Aptos" panose="020B0004020202020204" pitchFamily="34" charset="0"/>
                <a:cs typeface="Times New Roman" panose="02020603050405020304" pitchFamily="18" charset="0"/>
              </a:rPr>
              <a:t>PEPITA</a:t>
            </a:r>
            <a:endParaRPr kumimoji="0" lang="es-MX" altLang="es-MX"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974725" algn="l"/>
              </a:tabLst>
            </a:pPr>
            <a:r>
              <a:rPr kumimoji="0" lang="es-MX" altLang="es-MX" sz="1100" b="1" i="0" u="none" strike="noStrike" cap="none" normalizeH="0" baseline="0" dirty="0">
                <a:ln>
                  <a:noFill/>
                </a:ln>
                <a:solidFill>
                  <a:schemeClr val="tx1"/>
                </a:solidFill>
                <a:effectLst/>
                <a:latin typeface="Aptos" panose="020B0004020202020204" pitchFamily="34" charset="0"/>
                <a:ea typeface="Aptos" panose="020B0004020202020204" pitchFamily="34" charset="0"/>
                <a:cs typeface="Times New Roman" panose="02020603050405020304" pitchFamily="18" charset="0"/>
              </a:rPr>
              <a:t>PARQUE LIRA S/N</a:t>
            </a:r>
            <a:endParaRPr kumimoji="0" lang="es-MX" altLang="es-MX"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974725" algn="l"/>
              </a:tabLst>
            </a:pPr>
            <a:r>
              <a:rPr kumimoji="0" lang="es-MX" altLang="es-MX" sz="1100" b="1" i="0" u="none" strike="noStrike" cap="none" normalizeH="0" baseline="0" dirty="0">
                <a:ln>
                  <a:noFill/>
                </a:ln>
                <a:solidFill>
                  <a:schemeClr val="tx1"/>
                </a:solidFill>
                <a:effectLst/>
                <a:latin typeface="Aptos" panose="020B0004020202020204" pitchFamily="34" charset="0"/>
                <a:ea typeface="Aptos" panose="020B0004020202020204" pitchFamily="34" charset="0"/>
                <a:cs typeface="Times New Roman" panose="02020603050405020304" pitchFamily="18" charset="0"/>
              </a:rPr>
              <a:t>SAN MIGUEL CHAPULTEPEC</a:t>
            </a:r>
            <a:endParaRPr kumimoji="0" lang="es-MX" altLang="es-MX"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974725" algn="l"/>
              </a:tabLst>
            </a:pPr>
            <a:r>
              <a:rPr kumimoji="0" lang="es-MX" altLang="es-MX" sz="1100" b="1" i="0" u="none" strike="noStrike" cap="none" normalizeH="0" baseline="0" dirty="0">
                <a:ln>
                  <a:noFill/>
                </a:ln>
                <a:solidFill>
                  <a:schemeClr val="tx1"/>
                </a:solidFill>
                <a:effectLst/>
                <a:latin typeface="Aptos" panose="020B0004020202020204" pitchFamily="34" charset="0"/>
                <a:ea typeface="Aptos" panose="020B0004020202020204" pitchFamily="34" charset="0"/>
                <a:cs typeface="Times New Roman" panose="02020603050405020304" pitchFamily="18" charset="0"/>
              </a:rPr>
              <a:t>11850 CDMX, CDMX C.R.00001</a:t>
            </a:r>
            <a:endParaRPr kumimoji="0" lang="es-MX" altLang="es-MX" sz="1100" b="0" i="0" u="none" strike="noStrike" cap="none" normalizeH="0" baseline="0" dirty="0">
              <a:ln>
                <a:noFill/>
              </a:ln>
              <a:solidFill>
                <a:schemeClr val="tx1"/>
              </a:solidFill>
              <a:effectLst/>
            </a:endParaRPr>
          </a:p>
        </p:txBody>
      </p:sp>
      <p:sp>
        <p:nvSpPr>
          <p:cNvPr id="10" name="Luna 9">
            <a:extLst>
              <a:ext uri="{FF2B5EF4-FFF2-40B4-BE49-F238E27FC236}">
                <a16:creationId xmlns:a16="http://schemas.microsoft.com/office/drawing/2014/main" id="{78C29489-65A9-6784-B9D5-E25D3BF9ACE6}"/>
              </a:ext>
            </a:extLst>
          </p:cNvPr>
          <p:cNvSpPr/>
          <p:nvPr/>
        </p:nvSpPr>
        <p:spPr>
          <a:xfrm rot="14347990">
            <a:off x="1701359" y="226491"/>
            <a:ext cx="457200" cy="914400"/>
          </a:xfrm>
          <a:prstGeom prst="moon">
            <a:avLst>
              <a:gd name="adj" fmla="val 40795"/>
            </a:avLst>
          </a:prstGeom>
          <a:ln>
            <a:noFill/>
          </a:ln>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p>
        </p:txBody>
      </p:sp>
      <p:graphicFrame>
        <p:nvGraphicFramePr>
          <p:cNvPr id="11" name="Tabla 10">
            <a:extLst>
              <a:ext uri="{FF2B5EF4-FFF2-40B4-BE49-F238E27FC236}">
                <a16:creationId xmlns:a16="http://schemas.microsoft.com/office/drawing/2014/main" id="{07665D61-AD4D-FE05-7E6D-64A921CF5985}"/>
              </a:ext>
            </a:extLst>
          </p:cNvPr>
          <p:cNvGraphicFramePr>
            <a:graphicFrameLocks noGrp="1"/>
          </p:cNvGraphicFramePr>
          <p:nvPr>
            <p:extLst>
              <p:ext uri="{D42A27DB-BD31-4B8C-83A1-F6EECF244321}">
                <p14:modId xmlns:p14="http://schemas.microsoft.com/office/powerpoint/2010/main" val="3321781827"/>
              </p:ext>
            </p:extLst>
          </p:nvPr>
        </p:nvGraphicFramePr>
        <p:xfrm>
          <a:off x="3756796" y="2442585"/>
          <a:ext cx="2811500" cy="685800"/>
        </p:xfrm>
        <a:graphic>
          <a:graphicData uri="http://schemas.openxmlformats.org/drawingml/2006/table">
            <a:tbl>
              <a:tblPr firstRow="1" bandRow="1">
                <a:tableStyleId>{2D5ABB26-0587-4C30-8999-92F81FD0307C}</a:tableStyleId>
              </a:tblPr>
              <a:tblGrid>
                <a:gridCol w="1506575">
                  <a:extLst>
                    <a:ext uri="{9D8B030D-6E8A-4147-A177-3AD203B41FA5}">
                      <a16:colId xmlns:a16="http://schemas.microsoft.com/office/drawing/2014/main" val="4136719487"/>
                    </a:ext>
                  </a:extLst>
                </a:gridCol>
                <a:gridCol w="1304925">
                  <a:extLst>
                    <a:ext uri="{9D8B030D-6E8A-4147-A177-3AD203B41FA5}">
                      <a16:colId xmlns:a16="http://schemas.microsoft.com/office/drawing/2014/main" val="4075644239"/>
                    </a:ext>
                  </a:extLst>
                </a:gridCol>
              </a:tblGrid>
              <a:tr h="94021">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s-MX" sz="900" b="0" i="0" u="none" strike="noStrike" kern="1200" cap="none" spc="0" normalizeH="0" baseline="0" noProof="0" dirty="0">
                          <a:ln>
                            <a:noFill/>
                          </a:ln>
                          <a:solidFill>
                            <a:srgbClr val="003746"/>
                          </a:solidFill>
                          <a:effectLst/>
                          <a:uLnTx/>
                          <a:uFillTx/>
                          <a:latin typeface="+mj-lt"/>
                          <a:ea typeface="+mn-ea"/>
                          <a:cs typeface="+mn-cs"/>
                        </a:rPr>
                        <a:t>Número de sucursal</a:t>
                      </a:r>
                      <a:endParaRPr kumimoji="0" lang="es-MX" sz="900" b="0" i="0" u="none" strike="noStrike" kern="1200" cap="none" spc="0" normalizeH="0" baseline="0" noProof="0" dirty="0">
                        <a:ln>
                          <a:noFill/>
                        </a:ln>
                        <a:solidFill>
                          <a:prstClr val="black"/>
                        </a:solidFill>
                        <a:effectLst/>
                        <a:uLnTx/>
                        <a:uFillTx/>
                        <a:latin typeface="+mj-lt"/>
                        <a:ea typeface="+mn-ea"/>
                        <a:cs typeface="+mn-cs"/>
                      </a:endParaRP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910</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2310465315"/>
                  </a:ext>
                </a:extLst>
              </a:tr>
              <a:tr h="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s-MX" sz="900" b="0" i="0" u="none" strike="noStrike" kern="1200" cap="none" spc="0" normalizeH="0" baseline="0" noProof="0" dirty="0">
                          <a:ln>
                            <a:noFill/>
                          </a:ln>
                          <a:solidFill>
                            <a:srgbClr val="003746"/>
                          </a:solidFill>
                          <a:effectLst/>
                          <a:uLnTx/>
                          <a:uFillTx/>
                          <a:latin typeface="+mj-lt"/>
                          <a:ea typeface="+mn-ea"/>
                          <a:cs typeface="+mn-cs"/>
                        </a:rPr>
                        <a:t>Número de Tarjeta</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noProof="0" dirty="0">
                          <a:solidFill>
                            <a:srgbClr val="002060"/>
                          </a:solidFill>
                          <a:latin typeface="+mj-lt"/>
                          <a:ea typeface="+mn-ea"/>
                          <a:cs typeface="+mn-cs"/>
                        </a:rPr>
                        <a:t>4567 8901 2345 6789</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1841915802"/>
                  </a:ext>
                </a:extLst>
              </a:tr>
              <a:tr h="6096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s-MX" sz="900" b="0" i="0" u="none" strike="noStrike" kern="1200" cap="none" spc="0" normalizeH="0" baseline="0" noProof="0" dirty="0">
                          <a:ln>
                            <a:noFill/>
                          </a:ln>
                          <a:solidFill>
                            <a:srgbClr val="003746"/>
                          </a:solidFill>
                          <a:effectLst/>
                          <a:uLnTx/>
                          <a:uFillTx/>
                          <a:latin typeface="+mj-lt"/>
                          <a:ea typeface="+mn-ea"/>
                          <a:cs typeface="+mn-cs"/>
                        </a:rPr>
                        <a:t>CLABE Interbancaria</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noProof="0" dirty="0">
                          <a:solidFill>
                            <a:srgbClr val="002060"/>
                          </a:solidFill>
                          <a:latin typeface="+mj-lt"/>
                          <a:ea typeface="+mn-ea"/>
                          <a:cs typeface="+mn-cs"/>
                        </a:rPr>
                        <a:t>9876543210123</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3491239800"/>
                  </a:ext>
                </a:extLst>
              </a:tr>
              <a:tr h="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s-MX" sz="900" b="0" i="0" u="none" strike="noStrike" kern="1200" cap="none" spc="0" normalizeH="0" baseline="0" noProof="0" dirty="0">
                          <a:ln>
                            <a:noFill/>
                          </a:ln>
                          <a:solidFill>
                            <a:srgbClr val="003746"/>
                          </a:solidFill>
                          <a:effectLst/>
                          <a:uLnTx/>
                          <a:uFillTx/>
                          <a:latin typeface="+mj-lt"/>
                          <a:ea typeface="+mn-ea"/>
                          <a:cs typeface="+mn-cs"/>
                        </a:rPr>
                        <a:t>Número de cliente </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noProof="0" dirty="0">
                          <a:solidFill>
                            <a:srgbClr val="002060"/>
                          </a:solidFill>
                          <a:latin typeface="+mj-lt"/>
                          <a:ea typeface="+mn-ea"/>
                          <a:cs typeface="+mn-cs"/>
                        </a:rPr>
                        <a:t>99887766</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1148379089"/>
                  </a:ext>
                </a:extLst>
              </a:tr>
              <a:tr h="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s-MX" sz="900" b="0" i="0" u="none" strike="noStrike" kern="1200" cap="none" spc="0" normalizeH="0" baseline="0" noProof="0" dirty="0">
                          <a:ln>
                            <a:noFill/>
                          </a:ln>
                          <a:solidFill>
                            <a:srgbClr val="003746"/>
                          </a:solidFill>
                          <a:effectLst/>
                          <a:uLnTx/>
                          <a:uFillTx/>
                          <a:latin typeface="+mj-lt"/>
                          <a:ea typeface="+mn-ea"/>
                          <a:cs typeface="+mn-cs"/>
                        </a:rPr>
                        <a:t>RFC</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noProof="0" dirty="0">
                          <a:solidFill>
                            <a:srgbClr val="002060"/>
                          </a:solidFill>
                          <a:latin typeface="+mj-lt"/>
                          <a:ea typeface="+mn-ea"/>
                          <a:cs typeface="+mn-cs"/>
                        </a:rPr>
                        <a:t>PEPG780620225</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a16="http://schemas.microsoft.com/office/drawing/2014/main" val="4204284966"/>
                  </a:ext>
                </a:extLst>
              </a:tr>
            </a:tbl>
          </a:graphicData>
        </a:graphic>
      </p:graphicFrame>
      <p:graphicFrame>
        <p:nvGraphicFramePr>
          <p:cNvPr id="15" name="Tabla 14">
            <a:extLst>
              <a:ext uri="{FF2B5EF4-FFF2-40B4-BE49-F238E27FC236}">
                <a16:creationId xmlns:a16="http://schemas.microsoft.com/office/drawing/2014/main" id="{CA0E5857-0776-947B-EA7F-E38BC8450C70}"/>
              </a:ext>
            </a:extLst>
          </p:cNvPr>
          <p:cNvGraphicFramePr>
            <a:graphicFrameLocks noGrp="1"/>
          </p:cNvGraphicFramePr>
          <p:nvPr>
            <p:extLst>
              <p:ext uri="{D42A27DB-BD31-4B8C-83A1-F6EECF244321}">
                <p14:modId xmlns:p14="http://schemas.microsoft.com/office/powerpoint/2010/main" val="778770288"/>
              </p:ext>
            </p:extLst>
          </p:nvPr>
        </p:nvGraphicFramePr>
        <p:xfrm>
          <a:off x="243840" y="2331167"/>
          <a:ext cx="3296918" cy="960120"/>
        </p:xfrm>
        <a:graphic>
          <a:graphicData uri="http://schemas.openxmlformats.org/drawingml/2006/table">
            <a:tbl>
              <a:tblPr firstRow="1" bandRow="1">
                <a:tableStyleId>{5C22544A-7EE6-4342-B048-85BDC9FD1C3A}</a:tableStyleId>
              </a:tblPr>
              <a:tblGrid>
                <a:gridCol w="1837373">
                  <a:extLst>
                    <a:ext uri="{9D8B030D-6E8A-4147-A177-3AD203B41FA5}">
                      <a16:colId xmlns:a16="http://schemas.microsoft.com/office/drawing/2014/main" val="3336631256"/>
                    </a:ext>
                  </a:extLst>
                </a:gridCol>
                <a:gridCol w="1459545">
                  <a:extLst>
                    <a:ext uri="{9D8B030D-6E8A-4147-A177-3AD203B41FA5}">
                      <a16:colId xmlns:a16="http://schemas.microsoft.com/office/drawing/2014/main" val="2388062705"/>
                    </a:ext>
                  </a:extLst>
                </a:gridCol>
              </a:tblGrid>
              <a:tr h="68279">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Periodo</a:t>
                      </a:r>
                    </a:p>
                  </a:txBody>
                  <a:tcPr marL="0" marR="0" marT="0" marB="0">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n-lt"/>
                          <a:ea typeface="+mn-ea"/>
                          <a:cs typeface="+mn-cs"/>
                        </a:rPr>
                        <a:t>5-ago-2025 al 04-sep-2025</a:t>
                      </a:r>
                      <a:endParaRPr lang="es-MX" sz="900" b="0" i="0" u="none" strike="noStrike" kern="1200" baseline="0" dirty="0">
                        <a:solidFill>
                          <a:srgbClr val="002060"/>
                        </a:solidFill>
                        <a:latin typeface="+mj-lt"/>
                        <a:ea typeface="+mn-ea"/>
                        <a:cs typeface="+mn-cs"/>
                      </a:endParaRPr>
                    </a:p>
                  </a:txBody>
                  <a:tcPr marL="0" marR="0" marT="0" marB="0">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407046393"/>
                  </a:ext>
                </a:extLst>
              </a:tr>
              <a:tr h="0">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Número de días en el periodo:</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31 días</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541973724"/>
                  </a:ext>
                </a:extLst>
              </a:tr>
              <a:tr h="0">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Fecha límite de pago </a:t>
                      </a:r>
                      <a:r>
                        <a:rPr lang="es-MX" sz="500" b="0" i="0" u="none" strike="noStrike" kern="1200" baseline="0" dirty="0">
                          <a:solidFill>
                            <a:srgbClr val="002060"/>
                          </a:solidFill>
                          <a:latin typeface="+mj-lt"/>
                          <a:ea typeface="+mn-ea"/>
                          <a:cs typeface="+mn-cs"/>
                        </a:rPr>
                        <a:t>1</a:t>
                      </a:r>
                      <a:endParaRPr lang="es-MX" sz="900" b="0" i="0" u="none" strike="noStrike" kern="1200" baseline="0" dirty="0">
                        <a:solidFill>
                          <a:srgbClr val="002060"/>
                        </a:solidFill>
                        <a:latin typeface="+mj-lt"/>
                        <a:ea typeface="+mn-ea"/>
                        <a:cs typeface="+mn-cs"/>
                      </a:endParaRP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miércoles, 24-sep-2025</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3363237035"/>
                  </a:ext>
                </a:extLst>
              </a:tr>
              <a:tr h="0">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Pago para no generar intereses </a:t>
                      </a:r>
                      <a:r>
                        <a:rPr lang="es-MX" sz="500" b="0" i="0" u="none" strike="noStrike" kern="1200" baseline="0" dirty="0">
                          <a:solidFill>
                            <a:srgbClr val="002060"/>
                          </a:solidFill>
                          <a:latin typeface="+mj-lt"/>
                          <a:ea typeface="+mn-ea"/>
                          <a:cs typeface="+mn-cs"/>
                        </a:rPr>
                        <a:t>2</a:t>
                      </a:r>
                      <a:endParaRPr lang="es-MX" sz="900" b="0" i="0" u="none" strike="noStrike" kern="1200" baseline="0" dirty="0">
                        <a:solidFill>
                          <a:srgbClr val="002060"/>
                        </a:solidFill>
                        <a:latin typeface="+mj-lt"/>
                        <a:ea typeface="+mn-ea"/>
                        <a:cs typeface="+mn-cs"/>
                      </a:endParaRP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$22,078.95</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3823079219"/>
                  </a:ext>
                </a:extLst>
              </a:tr>
              <a:tr h="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Pago mínimo + compras y cargos diferidos a meses: </a:t>
                      </a:r>
                      <a:r>
                        <a:rPr lang="es-MX" sz="500" b="0" i="0" u="none" strike="noStrike" kern="1200" baseline="0" dirty="0">
                          <a:solidFill>
                            <a:srgbClr val="002060"/>
                          </a:solidFill>
                          <a:latin typeface="+mj-lt"/>
                          <a:ea typeface="+mn-ea"/>
                          <a:cs typeface="+mn-cs"/>
                        </a:rPr>
                        <a:t>3</a:t>
                      </a:r>
                      <a:endParaRPr lang="es-MX" sz="900" b="0" i="0" u="none" strike="noStrike" kern="1200" baseline="0" dirty="0">
                        <a:solidFill>
                          <a:srgbClr val="002060"/>
                        </a:solidFill>
                        <a:latin typeface="+mj-lt"/>
                        <a:ea typeface="+mn-ea"/>
                        <a:cs typeface="+mn-cs"/>
                      </a:endParaRP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$3,124.73</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2361365135"/>
                  </a:ext>
                </a:extLst>
              </a:tr>
              <a:tr h="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Pago mínimo: </a:t>
                      </a:r>
                      <a:r>
                        <a:rPr lang="es-MX" sz="500" b="0" i="0" u="none" strike="noStrike" kern="1200" baseline="0" dirty="0">
                          <a:solidFill>
                            <a:srgbClr val="002060"/>
                          </a:solidFill>
                          <a:latin typeface="+mj-lt"/>
                          <a:ea typeface="+mn-ea"/>
                          <a:cs typeface="+mn-cs"/>
                        </a:rPr>
                        <a:t>4</a:t>
                      </a:r>
                      <a:endParaRPr lang="es-MX" sz="900" b="0" i="0" u="none" strike="noStrike" kern="1200" baseline="0" dirty="0">
                        <a:solidFill>
                          <a:srgbClr val="002060"/>
                        </a:solidFill>
                        <a:latin typeface="+mj-lt"/>
                        <a:ea typeface="+mn-ea"/>
                        <a:cs typeface="+mn-cs"/>
                      </a:endParaRP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$2,160.00</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3372898116"/>
                  </a:ext>
                </a:extLst>
              </a:tr>
            </a:tbl>
          </a:graphicData>
        </a:graphic>
      </p:graphicFrame>
      <p:sp>
        <p:nvSpPr>
          <p:cNvPr id="21" name="AutoShape 1">
            <a:extLst>
              <a:ext uri="{FF2B5EF4-FFF2-40B4-BE49-F238E27FC236}">
                <a16:creationId xmlns:a16="http://schemas.microsoft.com/office/drawing/2014/main" id="{60868A77-690C-C6DE-408B-26032EF873F7}"/>
              </a:ext>
            </a:extLst>
          </p:cNvPr>
          <p:cNvSpPr>
            <a:spLocks noChangeArrowheads="1"/>
          </p:cNvSpPr>
          <p:nvPr/>
        </p:nvSpPr>
        <p:spPr bwMode="auto">
          <a:xfrm>
            <a:off x="185522" y="2037095"/>
            <a:ext cx="2967038"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lang="es-MX" altLang="es-MX" sz="1400" b="1" dirty="0">
                <a:solidFill>
                  <a:schemeClr val="bg1"/>
                </a:solidFill>
                <a:latin typeface="Aptos" panose="020B0004020202020204" pitchFamily="34" charset="0"/>
                <a:cs typeface="Times New Roman" panose="02020603050405020304" pitchFamily="18" charset="0"/>
              </a:rPr>
              <a:t>Resumen M.N.</a:t>
            </a:r>
            <a:endParaRPr kumimoji="0" lang="es-MX" altLang="es-MX" sz="1800" b="0" i="0" u="none" strike="noStrike" cap="none" normalizeH="0" baseline="0" dirty="0">
              <a:ln>
                <a:noFill/>
              </a:ln>
              <a:solidFill>
                <a:schemeClr val="bg1"/>
              </a:solidFill>
              <a:effectLst/>
              <a:latin typeface="Arial" panose="020B0604020202020204" pitchFamily="34" charset="0"/>
            </a:endParaRPr>
          </a:p>
        </p:txBody>
      </p:sp>
      <p:graphicFrame>
        <p:nvGraphicFramePr>
          <p:cNvPr id="9" name="Tabla 8">
            <a:extLst>
              <a:ext uri="{FF2B5EF4-FFF2-40B4-BE49-F238E27FC236}">
                <a16:creationId xmlns:a16="http://schemas.microsoft.com/office/drawing/2014/main" id="{B9D0F612-D0CC-907B-1BA9-BF6570FA7D48}"/>
              </a:ext>
            </a:extLst>
          </p:cNvPr>
          <p:cNvGraphicFramePr>
            <a:graphicFrameLocks noGrp="1"/>
          </p:cNvGraphicFramePr>
          <p:nvPr>
            <p:extLst>
              <p:ext uri="{D42A27DB-BD31-4B8C-83A1-F6EECF244321}">
                <p14:modId xmlns:p14="http://schemas.microsoft.com/office/powerpoint/2010/main" val="1204903541"/>
              </p:ext>
            </p:extLst>
          </p:nvPr>
        </p:nvGraphicFramePr>
        <p:xfrm>
          <a:off x="3601258" y="5272693"/>
          <a:ext cx="3046342" cy="1097280"/>
        </p:xfrm>
        <a:graphic>
          <a:graphicData uri="http://schemas.openxmlformats.org/drawingml/2006/table">
            <a:tbl>
              <a:tblPr firstRow="1" bandRow="1">
                <a:tableStyleId>{5C22544A-7EE6-4342-B048-85BDC9FD1C3A}</a:tableStyleId>
              </a:tblPr>
              <a:tblGrid>
                <a:gridCol w="1930862">
                  <a:extLst>
                    <a:ext uri="{9D8B030D-6E8A-4147-A177-3AD203B41FA5}">
                      <a16:colId xmlns:a16="http://schemas.microsoft.com/office/drawing/2014/main" val="3336631256"/>
                    </a:ext>
                  </a:extLst>
                </a:gridCol>
                <a:gridCol w="1115480">
                  <a:extLst>
                    <a:ext uri="{9D8B030D-6E8A-4147-A177-3AD203B41FA5}">
                      <a16:colId xmlns:a16="http://schemas.microsoft.com/office/drawing/2014/main" val="2388062705"/>
                    </a:ext>
                  </a:extLst>
                </a:gridCol>
              </a:tblGrid>
              <a:tr h="0">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Adeudo del periodo anterior</a:t>
                      </a:r>
                    </a:p>
                  </a:txBody>
                  <a:tcPr marL="0" marR="0" marT="0" marB="0">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 $32,446.69</a:t>
                      </a:r>
                    </a:p>
                  </a:txBody>
                  <a:tcPr marL="0" marR="0" marT="0" marB="0">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407046393"/>
                  </a:ext>
                </a:extLst>
              </a:tr>
              <a:tr h="0">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Cargos regulares (no a meses)</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 $23,612.22</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167061424"/>
                  </a:ext>
                </a:extLst>
              </a:tr>
              <a:tr h="0">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Cargos compras a meses (capital) </a:t>
                      </a:r>
                      <a:r>
                        <a:rPr lang="es-MX" sz="500" b="0" i="0" u="none" strike="noStrike" kern="1200" baseline="0" dirty="0">
                          <a:solidFill>
                            <a:srgbClr val="002060"/>
                          </a:solidFill>
                          <a:latin typeface="+mj-lt"/>
                          <a:ea typeface="+mn-ea"/>
                          <a:cs typeface="+mn-cs"/>
                        </a:rPr>
                        <a:t>7</a:t>
                      </a:r>
                      <a:endParaRPr lang="es-MX" sz="900" b="0" i="0" u="none" strike="noStrike" kern="1200" baseline="0" dirty="0">
                        <a:solidFill>
                          <a:srgbClr val="002060"/>
                        </a:solidFill>
                        <a:latin typeface="+mj-lt"/>
                        <a:ea typeface="+mn-ea"/>
                        <a:cs typeface="+mn-cs"/>
                      </a:endParaRP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 $964.73</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541973724"/>
                  </a:ext>
                </a:extLst>
              </a:tr>
              <a:tr h="0">
                <a:tc>
                  <a:txBody>
                    <a:bodyPr/>
                    <a:lstStyle/>
                    <a:p>
                      <a:pPr marL="0" algn="l" defTabSz="685800" rtl="0" eaLnBrk="1" latinLnBrk="0" hangingPunct="1"/>
                      <a:r>
                        <a:rPr lang="es-MX" sz="900" b="0" i="0" u="none" strike="noStrike" kern="1200" baseline="0" dirty="0">
                          <a:solidFill>
                            <a:srgbClr val="FF0000"/>
                          </a:solidFill>
                          <a:latin typeface="Arial" panose="020B0604020202020204" pitchFamily="34" charset="0"/>
                          <a:ea typeface="+mn-ea"/>
                          <a:cs typeface="Arial" panose="020B0604020202020204" pitchFamily="34" charset="0"/>
                        </a:rPr>
                        <a:t>Monto de Intereses </a:t>
                      </a:r>
                      <a:r>
                        <a:rPr lang="es-MX" sz="500" b="0" i="0" u="none" strike="noStrike" kern="1200" baseline="0" dirty="0">
                          <a:solidFill>
                            <a:srgbClr val="FF0000"/>
                          </a:solidFill>
                          <a:latin typeface="Arial" panose="020B0604020202020204" pitchFamily="34" charset="0"/>
                          <a:ea typeface="+mn-ea"/>
                          <a:cs typeface="Arial" panose="020B0604020202020204" pitchFamily="34" charset="0"/>
                        </a:rPr>
                        <a:t>8</a:t>
                      </a:r>
                      <a:endParaRPr lang="es-MX" sz="900" b="0" i="0" u="none" strike="noStrike" kern="1200" baseline="0" dirty="0">
                        <a:solidFill>
                          <a:srgbClr val="FF0000"/>
                        </a:solidFill>
                        <a:latin typeface="Arial" panose="020B0604020202020204" pitchFamily="34" charset="0"/>
                        <a:ea typeface="+mn-ea"/>
                        <a:cs typeface="Arial" panose="020B0604020202020204" pitchFamily="34" charset="0"/>
                      </a:endParaRP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 $0.00</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3363237035"/>
                  </a:ext>
                </a:extLst>
              </a:tr>
              <a:tr h="0">
                <a:tc>
                  <a:txBody>
                    <a:bodyPr/>
                    <a:lstStyle/>
                    <a:p>
                      <a:pPr marL="0" algn="l" defTabSz="685800" rtl="0" eaLnBrk="1" latinLnBrk="0" hangingPunct="1"/>
                      <a:r>
                        <a:rPr lang="es-MX" sz="900" b="0" i="0" u="none" strike="noStrike" kern="1200" baseline="0" dirty="0">
                          <a:solidFill>
                            <a:srgbClr val="FF0000"/>
                          </a:solidFill>
                          <a:latin typeface="Arial" panose="020B0604020202020204" pitchFamily="34" charset="0"/>
                          <a:ea typeface="+mn-ea"/>
                          <a:cs typeface="Arial" panose="020B0604020202020204" pitchFamily="34" charset="0"/>
                        </a:rPr>
                        <a:t>Monto de comisiones</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 $0.00</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3823079219"/>
                  </a:ext>
                </a:extLst>
              </a:tr>
              <a:tr h="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IVA de Intereses y comisiones</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 $0.00</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2361365135"/>
                  </a:ext>
                </a:extLst>
              </a:tr>
              <a:tr h="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Pagos y abonos</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                     $34,944.69</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3372898116"/>
                  </a:ext>
                </a:extLst>
              </a:tr>
              <a:tr h="0">
                <a:tc>
                  <a:txBody>
                    <a:bodyPr/>
                    <a:lstStyle/>
                    <a:p>
                      <a:pPr algn="l"/>
                      <a:r>
                        <a:rPr lang="es-MX" sz="900" b="1" i="0" u="none" strike="noStrike" kern="1200" baseline="0" dirty="0">
                          <a:solidFill>
                            <a:srgbClr val="002060"/>
                          </a:solidFill>
                          <a:latin typeface="+mj-lt"/>
                          <a:ea typeface="+mn-ea"/>
                          <a:cs typeface="+mn-cs"/>
                        </a:rPr>
                        <a:t>PAGO PARA NO GENERAR INTERESES </a:t>
                      </a:r>
                      <a:r>
                        <a:rPr lang="es-MX" sz="500" b="0" i="0" u="none" strike="noStrike" kern="1200" baseline="0" dirty="0">
                          <a:solidFill>
                            <a:srgbClr val="002060"/>
                          </a:solidFill>
                          <a:latin typeface="+mj-lt"/>
                          <a:ea typeface="+mn-ea"/>
                          <a:cs typeface="+mn-cs"/>
                        </a:rPr>
                        <a:t>2</a:t>
                      </a:r>
                      <a:endParaRPr lang="es-MX" sz="900" b="0" i="0" u="none" strike="noStrike" kern="1200" baseline="0" dirty="0">
                        <a:solidFill>
                          <a:srgbClr val="002060"/>
                        </a:solidFill>
                        <a:latin typeface="+mj-lt"/>
                        <a:ea typeface="+mn-ea"/>
                        <a:cs typeface="+mn-cs"/>
                      </a:endParaRP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 $22,078.95</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2707282622"/>
                  </a:ext>
                </a:extLst>
              </a:tr>
            </a:tbl>
          </a:graphicData>
        </a:graphic>
      </p:graphicFrame>
      <p:sp>
        <p:nvSpPr>
          <p:cNvPr id="12" name="AutoShape 1">
            <a:extLst>
              <a:ext uri="{FF2B5EF4-FFF2-40B4-BE49-F238E27FC236}">
                <a16:creationId xmlns:a16="http://schemas.microsoft.com/office/drawing/2014/main" id="{FE4D1E63-93ED-4359-6B8C-E2822CB86E1E}"/>
              </a:ext>
            </a:extLst>
          </p:cNvPr>
          <p:cNvSpPr>
            <a:spLocks noChangeArrowheads="1"/>
          </p:cNvSpPr>
          <p:nvPr/>
        </p:nvSpPr>
        <p:spPr bwMode="auto">
          <a:xfrm>
            <a:off x="3601258" y="4989143"/>
            <a:ext cx="2967038"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lang="es-MX" altLang="es-MX" sz="800" b="1" dirty="0">
                <a:solidFill>
                  <a:schemeClr val="bg1"/>
                </a:solidFill>
                <a:latin typeface="Aptos" panose="020B0004020202020204" pitchFamily="34" charset="0"/>
                <a:cs typeface="Times New Roman" panose="02020603050405020304" pitchFamily="18" charset="0"/>
              </a:rPr>
              <a:t>RESUMEN DE CARGOS Y ABONOS DEL PERIODO</a:t>
            </a:r>
            <a:endParaRPr kumimoji="0" lang="es-MX" altLang="es-MX" sz="1000" b="0" i="0" u="none" strike="noStrike" cap="none" normalizeH="0" baseline="0" dirty="0">
              <a:ln>
                <a:noFill/>
              </a:ln>
              <a:solidFill>
                <a:schemeClr val="bg1"/>
              </a:solidFill>
              <a:effectLst/>
              <a:latin typeface="Arial" panose="020B0604020202020204" pitchFamily="34" charset="0"/>
            </a:endParaRPr>
          </a:p>
        </p:txBody>
      </p:sp>
      <p:graphicFrame>
        <p:nvGraphicFramePr>
          <p:cNvPr id="18" name="Tabla 17">
            <a:extLst>
              <a:ext uri="{FF2B5EF4-FFF2-40B4-BE49-F238E27FC236}">
                <a16:creationId xmlns:a16="http://schemas.microsoft.com/office/drawing/2014/main" id="{81A5237F-6F49-30C1-EAE4-16EC0C061412}"/>
              </a:ext>
            </a:extLst>
          </p:cNvPr>
          <p:cNvGraphicFramePr>
            <a:graphicFrameLocks noGrp="1"/>
          </p:cNvGraphicFramePr>
          <p:nvPr>
            <p:extLst>
              <p:ext uri="{D42A27DB-BD31-4B8C-83A1-F6EECF244321}">
                <p14:modId xmlns:p14="http://schemas.microsoft.com/office/powerpoint/2010/main" val="645597453"/>
              </p:ext>
            </p:extLst>
          </p:nvPr>
        </p:nvGraphicFramePr>
        <p:xfrm>
          <a:off x="299191" y="6387466"/>
          <a:ext cx="1304392" cy="365760"/>
        </p:xfrm>
        <a:graphic>
          <a:graphicData uri="http://schemas.openxmlformats.org/drawingml/2006/table">
            <a:tbl>
              <a:tblPr firstRow="1" bandRow="1">
                <a:tableStyleId>{5C22544A-7EE6-4342-B048-85BDC9FD1C3A}</a:tableStyleId>
              </a:tblPr>
              <a:tblGrid>
                <a:gridCol w="1304392">
                  <a:extLst>
                    <a:ext uri="{9D8B030D-6E8A-4147-A177-3AD203B41FA5}">
                      <a16:colId xmlns:a16="http://schemas.microsoft.com/office/drawing/2014/main" val="3336631256"/>
                    </a:ext>
                  </a:extLst>
                </a:gridCol>
              </a:tblGrid>
              <a:tr h="0">
                <a:tc>
                  <a:txBody>
                    <a:bodyPr/>
                    <a:lstStyle/>
                    <a:p>
                      <a:pPr marL="0" algn="ctr" defTabSz="685800" rtl="0" eaLnBrk="1" latinLnBrk="0" hangingPunct="1"/>
                      <a:r>
                        <a:rPr lang="es-MX" sz="1400" b="1" i="0" u="none" strike="noStrike" kern="1200" baseline="0" dirty="0">
                          <a:solidFill>
                            <a:srgbClr val="002060"/>
                          </a:solidFill>
                          <a:latin typeface="+mn-lt"/>
                          <a:ea typeface="+mn-ea"/>
                          <a:cs typeface="+mn-cs"/>
                        </a:rPr>
                        <a:t>30.11%  sin IVA</a:t>
                      </a:r>
                      <a:endParaRPr lang="es-MX" sz="1000" b="0" i="0" u="none" strike="noStrike" kern="1200" baseline="0" dirty="0">
                        <a:solidFill>
                          <a:srgbClr val="002060"/>
                        </a:solidFill>
                        <a:latin typeface="+mj-lt"/>
                        <a:ea typeface="+mn-ea"/>
                        <a:cs typeface="+mn-cs"/>
                      </a:endParaRPr>
                    </a:p>
                  </a:txBody>
                  <a:tcPr marL="0" marR="0" marT="0" marB="0">
                    <a:noFill/>
                  </a:tcPr>
                </a:tc>
                <a:extLst>
                  <a:ext uri="{0D108BD9-81ED-4DB2-BD59-A6C34878D82A}">
                    <a16:rowId xmlns:a16="http://schemas.microsoft.com/office/drawing/2014/main" val="407046393"/>
                  </a:ext>
                </a:extLst>
              </a:tr>
              <a:tr h="0">
                <a:tc>
                  <a:txBody>
                    <a:bodyPr/>
                    <a:lstStyle/>
                    <a:p>
                      <a:pPr marL="0" algn="ctr" defTabSz="685800" rtl="0" eaLnBrk="1" latinLnBrk="0" hangingPunct="1"/>
                      <a:endParaRPr lang="es-MX" sz="1000" b="0" i="0" u="none" strike="noStrike" kern="1200" baseline="0" dirty="0">
                        <a:solidFill>
                          <a:srgbClr val="002060"/>
                        </a:solidFill>
                        <a:latin typeface="+mj-lt"/>
                        <a:ea typeface="+mn-ea"/>
                        <a:cs typeface="+mn-cs"/>
                      </a:endParaRPr>
                    </a:p>
                  </a:txBody>
                  <a:tcPr marL="0" marR="0" marT="0" marB="0">
                    <a:noFill/>
                  </a:tcPr>
                </a:tc>
                <a:extLst>
                  <a:ext uri="{0D108BD9-81ED-4DB2-BD59-A6C34878D82A}">
                    <a16:rowId xmlns:a16="http://schemas.microsoft.com/office/drawing/2014/main" val="545559248"/>
                  </a:ext>
                </a:extLst>
              </a:tr>
            </a:tbl>
          </a:graphicData>
        </a:graphic>
      </p:graphicFrame>
      <p:sp>
        <p:nvSpPr>
          <p:cNvPr id="20" name="AutoShape 1">
            <a:extLst>
              <a:ext uri="{FF2B5EF4-FFF2-40B4-BE49-F238E27FC236}">
                <a16:creationId xmlns:a16="http://schemas.microsoft.com/office/drawing/2014/main" id="{085CBBC9-3B91-2254-A028-0378D11BA0F6}"/>
              </a:ext>
            </a:extLst>
          </p:cNvPr>
          <p:cNvSpPr>
            <a:spLocks noChangeArrowheads="1"/>
          </p:cNvSpPr>
          <p:nvPr/>
        </p:nvSpPr>
        <p:spPr bwMode="auto">
          <a:xfrm>
            <a:off x="243840" y="6134226"/>
            <a:ext cx="1415096"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lang="es-MX" altLang="es-MX" sz="800" b="1" dirty="0">
                <a:solidFill>
                  <a:schemeClr val="bg1"/>
                </a:solidFill>
                <a:latin typeface="Aptos" panose="020B0004020202020204" pitchFamily="34" charset="0"/>
                <a:cs typeface="Times New Roman" panose="02020603050405020304" pitchFamily="18" charset="0"/>
              </a:rPr>
              <a:t>CAT</a:t>
            </a:r>
            <a:endParaRPr kumimoji="0" lang="es-MX" altLang="es-MX" sz="1000" b="0" i="0" u="none" strike="noStrike" cap="none" normalizeH="0" baseline="0" dirty="0">
              <a:ln>
                <a:noFill/>
              </a:ln>
              <a:solidFill>
                <a:schemeClr val="bg1"/>
              </a:solidFill>
              <a:effectLst/>
              <a:latin typeface="Arial" panose="020B0604020202020204" pitchFamily="34" charset="0"/>
            </a:endParaRPr>
          </a:p>
        </p:txBody>
      </p:sp>
      <p:sp>
        <p:nvSpPr>
          <p:cNvPr id="22" name="AutoShape 1">
            <a:extLst>
              <a:ext uri="{FF2B5EF4-FFF2-40B4-BE49-F238E27FC236}">
                <a16:creationId xmlns:a16="http://schemas.microsoft.com/office/drawing/2014/main" id="{79AD4418-C103-6671-F650-A14930E5CEB1}"/>
              </a:ext>
            </a:extLst>
          </p:cNvPr>
          <p:cNvSpPr>
            <a:spLocks noChangeArrowheads="1"/>
          </p:cNvSpPr>
          <p:nvPr/>
        </p:nvSpPr>
        <p:spPr bwMode="auto">
          <a:xfrm>
            <a:off x="1704797" y="6134226"/>
            <a:ext cx="1415096"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lang="es-MX" altLang="es-MX" sz="800" b="1" dirty="0">
                <a:solidFill>
                  <a:schemeClr val="bg1"/>
                </a:solidFill>
                <a:latin typeface="Aptos" panose="020B0004020202020204" pitchFamily="34" charset="0"/>
                <a:cs typeface="Times New Roman" panose="02020603050405020304" pitchFamily="18" charset="0"/>
              </a:rPr>
              <a:t>TASA DE INTERES ANUAL</a:t>
            </a:r>
          </a:p>
          <a:p>
            <a:pPr marL="0" marR="0" lvl="0" indent="0" algn="ctr" defTabSz="914400" rtl="0" eaLnBrk="0" fontAlgn="base" latinLnBrk="0" hangingPunct="0">
              <a:lnSpc>
                <a:spcPct val="100000"/>
              </a:lnSpc>
              <a:spcBef>
                <a:spcPct val="0"/>
              </a:spcBef>
              <a:spcAft>
                <a:spcPct val="0"/>
              </a:spcAft>
              <a:buClrTx/>
              <a:buSzTx/>
              <a:buFontTx/>
              <a:buNone/>
              <a:tabLst/>
            </a:pPr>
            <a:r>
              <a:rPr lang="es-MX" altLang="es-MX" sz="800" b="1" dirty="0">
                <a:solidFill>
                  <a:schemeClr val="bg1"/>
                </a:solidFill>
                <a:latin typeface="Aptos" panose="020B0004020202020204" pitchFamily="34" charset="0"/>
                <a:cs typeface="Times New Roman" panose="02020603050405020304" pitchFamily="18" charset="0"/>
              </a:rPr>
              <a:t>ORDINARIA FIJA</a:t>
            </a:r>
            <a:endParaRPr kumimoji="0" lang="es-MX" altLang="es-MX" sz="1000" b="0" i="0" u="none" strike="noStrike" cap="none" normalizeH="0" baseline="0" dirty="0">
              <a:ln>
                <a:noFill/>
              </a:ln>
              <a:solidFill>
                <a:schemeClr val="bg1"/>
              </a:solidFill>
              <a:effectLst/>
              <a:latin typeface="Arial" panose="020B0604020202020204" pitchFamily="34" charset="0"/>
            </a:endParaRPr>
          </a:p>
        </p:txBody>
      </p:sp>
      <p:graphicFrame>
        <p:nvGraphicFramePr>
          <p:cNvPr id="23" name="Tabla 22">
            <a:extLst>
              <a:ext uri="{FF2B5EF4-FFF2-40B4-BE49-F238E27FC236}">
                <a16:creationId xmlns:a16="http://schemas.microsoft.com/office/drawing/2014/main" id="{13D943D2-DD21-1F9E-F838-7D5635063945}"/>
              </a:ext>
            </a:extLst>
          </p:cNvPr>
          <p:cNvGraphicFramePr>
            <a:graphicFrameLocks noGrp="1"/>
          </p:cNvGraphicFramePr>
          <p:nvPr>
            <p:extLst>
              <p:ext uri="{D42A27DB-BD31-4B8C-83A1-F6EECF244321}">
                <p14:modId xmlns:p14="http://schemas.microsoft.com/office/powerpoint/2010/main" val="2890283192"/>
              </p:ext>
            </p:extLst>
          </p:nvPr>
        </p:nvGraphicFramePr>
        <p:xfrm>
          <a:off x="1714142" y="6387466"/>
          <a:ext cx="1304392" cy="213360"/>
        </p:xfrm>
        <a:graphic>
          <a:graphicData uri="http://schemas.openxmlformats.org/drawingml/2006/table">
            <a:tbl>
              <a:tblPr firstRow="1" bandRow="1">
                <a:tableStyleId>{5C22544A-7EE6-4342-B048-85BDC9FD1C3A}</a:tableStyleId>
              </a:tblPr>
              <a:tblGrid>
                <a:gridCol w="1304392">
                  <a:extLst>
                    <a:ext uri="{9D8B030D-6E8A-4147-A177-3AD203B41FA5}">
                      <a16:colId xmlns:a16="http://schemas.microsoft.com/office/drawing/2014/main" val="3336631256"/>
                    </a:ext>
                  </a:extLst>
                </a:gridCol>
              </a:tblGrid>
              <a:tr h="0">
                <a:tc>
                  <a:txBody>
                    <a:bodyPr/>
                    <a:lstStyle/>
                    <a:p>
                      <a:pPr marL="0" algn="ctr" defTabSz="685800" rtl="0" eaLnBrk="1" latinLnBrk="0" hangingPunct="1"/>
                      <a:r>
                        <a:rPr lang="es-MX" sz="1400" b="1" i="0" u="none" strike="noStrike" kern="1200" baseline="0" dirty="0">
                          <a:solidFill>
                            <a:srgbClr val="002060"/>
                          </a:solidFill>
                          <a:latin typeface="+mn-lt"/>
                          <a:ea typeface="+mn-ea"/>
                          <a:cs typeface="+mn-cs"/>
                        </a:rPr>
                        <a:t>28.51</a:t>
                      </a:r>
                      <a:r>
                        <a:rPr lang="es-MX" sz="1400" b="0" i="0" u="none" strike="noStrike" kern="1200" baseline="0" dirty="0">
                          <a:solidFill>
                            <a:srgbClr val="002060"/>
                          </a:solidFill>
                          <a:latin typeface="+mn-lt"/>
                          <a:ea typeface="+mn-ea"/>
                          <a:cs typeface="+mn-cs"/>
                        </a:rPr>
                        <a:t>%</a:t>
                      </a:r>
                      <a:endParaRPr lang="es-MX" sz="1200" b="0" i="0" u="none" strike="noStrike" kern="1200" baseline="0" dirty="0">
                        <a:solidFill>
                          <a:srgbClr val="002060"/>
                        </a:solidFill>
                        <a:latin typeface="+mn-lt"/>
                        <a:ea typeface="+mn-ea"/>
                        <a:cs typeface="+mn-cs"/>
                      </a:endParaRPr>
                    </a:p>
                  </a:txBody>
                  <a:tcPr marL="0" marR="0" marT="0" marB="0">
                    <a:noFill/>
                  </a:tcPr>
                </a:tc>
                <a:extLst>
                  <a:ext uri="{0D108BD9-81ED-4DB2-BD59-A6C34878D82A}">
                    <a16:rowId xmlns:a16="http://schemas.microsoft.com/office/drawing/2014/main" val="407046393"/>
                  </a:ext>
                </a:extLst>
              </a:tr>
            </a:tbl>
          </a:graphicData>
        </a:graphic>
      </p:graphicFrame>
      <p:sp>
        <p:nvSpPr>
          <p:cNvPr id="26" name="CuadroTexto 25">
            <a:extLst>
              <a:ext uri="{FF2B5EF4-FFF2-40B4-BE49-F238E27FC236}">
                <a16:creationId xmlns:a16="http://schemas.microsoft.com/office/drawing/2014/main" id="{F432279B-ABFD-4968-4AA7-CF8602B678FC}"/>
              </a:ext>
            </a:extLst>
          </p:cNvPr>
          <p:cNvSpPr txBox="1"/>
          <p:nvPr/>
        </p:nvSpPr>
        <p:spPr>
          <a:xfrm>
            <a:off x="135365" y="9152128"/>
            <a:ext cx="6130607" cy="507831"/>
          </a:xfrm>
          <a:prstGeom prst="rect">
            <a:avLst/>
          </a:prstGeom>
          <a:noFill/>
        </p:spPr>
        <p:txBody>
          <a:bodyPr wrap="square">
            <a:spAutoFit/>
          </a:bodyPr>
          <a:lstStyle/>
          <a:p>
            <a:pPr algn="l"/>
            <a:r>
              <a:rPr lang="es-MX" sz="900" dirty="0">
                <a:solidFill>
                  <a:srgbClr val="002060"/>
                </a:solidFill>
                <a:latin typeface="+mj-lt"/>
              </a:rPr>
              <a:t>Notas:</a:t>
            </a:r>
          </a:p>
          <a:p>
            <a:pPr algn="l"/>
            <a:r>
              <a:rPr lang="es-MX" sz="900" dirty="0">
                <a:solidFill>
                  <a:srgbClr val="002060"/>
                </a:solidFill>
                <a:latin typeface="+mj-lt"/>
              </a:rPr>
              <a:t>Todos los importes están expresados en moneda nacional y redondeados a dos decimales.</a:t>
            </a:r>
          </a:p>
          <a:p>
            <a:pPr algn="l"/>
            <a:r>
              <a:rPr lang="es-MX" sz="900" dirty="0">
                <a:solidFill>
                  <a:srgbClr val="002060"/>
                </a:solidFill>
                <a:latin typeface="+mj-lt"/>
              </a:rPr>
              <a:t>Ver notas en la sección “NOTAS ACLARATORIAS” en este estado de cuenta.</a:t>
            </a:r>
          </a:p>
        </p:txBody>
      </p:sp>
      <p:sp>
        <p:nvSpPr>
          <p:cNvPr id="28" name="Marcador de número de diapositiva 27">
            <a:extLst>
              <a:ext uri="{FF2B5EF4-FFF2-40B4-BE49-F238E27FC236}">
                <a16:creationId xmlns:a16="http://schemas.microsoft.com/office/drawing/2014/main" id="{F556A1FA-C09D-3A22-CC0F-3F9AD7F1CF6E}"/>
              </a:ext>
            </a:extLst>
          </p:cNvPr>
          <p:cNvSpPr>
            <a:spLocks noGrp="1"/>
          </p:cNvSpPr>
          <p:nvPr>
            <p:ph type="sldNum" sz="quarter" idx="12"/>
          </p:nvPr>
        </p:nvSpPr>
        <p:spPr/>
        <p:txBody>
          <a:bodyPr/>
          <a:lstStyle/>
          <a:p>
            <a:fld id="{3D8947DB-3ECE-4E8C-8144-115143746256}" type="slidenum">
              <a:rPr lang="es-MX" smtClean="0"/>
              <a:t>1</a:t>
            </a:fld>
            <a:r>
              <a:rPr lang="es-MX" dirty="0"/>
              <a:t>  </a:t>
            </a:r>
          </a:p>
        </p:txBody>
      </p:sp>
      <p:cxnSp>
        <p:nvCxnSpPr>
          <p:cNvPr id="13" name="Conector recto 12">
            <a:extLst>
              <a:ext uri="{FF2B5EF4-FFF2-40B4-BE49-F238E27FC236}">
                <a16:creationId xmlns:a16="http://schemas.microsoft.com/office/drawing/2014/main" id="{6F6358CB-B15B-1954-BE4E-B110F37CCB0F}"/>
              </a:ext>
            </a:extLst>
          </p:cNvPr>
          <p:cNvCxnSpPr>
            <a:cxnSpLocks/>
          </p:cNvCxnSpPr>
          <p:nvPr/>
        </p:nvCxnSpPr>
        <p:spPr>
          <a:xfrm flipH="1">
            <a:off x="243840" y="3364646"/>
            <a:ext cx="6423660" cy="0"/>
          </a:xfrm>
          <a:prstGeom prst="line">
            <a:avLst/>
          </a:prstGeom>
        </p:spPr>
        <p:style>
          <a:lnRef idx="2">
            <a:schemeClr val="accent1"/>
          </a:lnRef>
          <a:fillRef idx="0">
            <a:schemeClr val="accent1"/>
          </a:fillRef>
          <a:effectRef idx="1">
            <a:schemeClr val="accent1"/>
          </a:effectRef>
          <a:fontRef idx="minor">
            <a:schemeClr val="tx1"/>
          </a:fontRef>
        </p:style>
      </p:cxnSp>
      <p:sp>
        <p:nvSpPr>
          <p:cNvPr id="14" name="Rectángulo: esquinas redondeadas 13">
            <a:extLst>
              <a:ext uri="{FF2B5EF4-FFF2-40B4-BE49-F238E27FC236}">
                <a16:creationId xmlns:a16="http://schemas.microsoft.com/office/drawing/2014/main" id="{06648414-B4A8-0B7F-1C15-3BFA71578E24}"/>
              </a:ext>
            </a:extLst>
          </p:cNvPr>
          <p:cNvSpPr/>
          <p:nvPr/>
        </p:nvSpPr>
        <p:spPr>
          <a:xfrm>
            <a:off x="243840" y="6407207"/>
            <a:ext cx="1415094" cy="206076"/>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sz="1200"/>
          </a:p>
        </p:txBody>
      </p:sp>
      <p:sp>
        <p:nvSpPr>
          <p:cNvPr id="16" name="Rectángulo: esquinas redondeadas 15">
            <a:extLst>
              <a:ext uri="{FF2B5EF4-FFF2-40B4-BE49-F238E27FC236}">
                <a16:creationId xmlns:a16="http://schemas.microsoft.com/office/drawing/2014/main" id="{7A38B4DA-F3D5-1671-80D2-D6B8E68A739D}"/>
              </a:ext>
            </a:extLst>
          </p:cNvPr>
          <p:cNvSpPr/>
          <p:nvPr/>
        </p:nvSpPr>
        <p:spPr>
          <a:xfrm>
            <a:off x="1714142" y="6407207"/>
            <a:ext cx="1415094" cy="213360"/>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sp>
        <p:nvSpPr>
          <p:cNvPr id="34" name="CuadroTexto 33">
            <a:extLst>
              <a:ext uri="{FF2B5EF4-FFF2-40B4-BE49-F238E27FC236}">
                <a16:creationId xmlns:a16="http://schemas.microsoft.com/office/drawing/2014/main" id="{0B44C77F-3184-32AA-1AFB-1D02130747A1}"/>
              </a:ext>
            </a:extLst>
          </p:cNvPr>
          <p:cNvSpPr txBox="1"/>
          <p:nvPr/>
        </p:nvSpPr>
        <p:spPr>
          <a:xfrm>
            <a:off x="6280467" y="9297828"/>
            <a:ext cx="441146" cy="261610"/>
          </a:xfrm>
          <a:prstGeom prst="rect">
            <a:avLst/>
          </a:prstGeom>
          <a:noFill/>
        </p:spPr>
        <p:txBody>
          <a:bodyPr wrap="none" rtlCol="0">
            <a:spAutoFit/>
          </a:bodyPr>
          <a:lstStyle/>
          <a:p>
            <a:r>
              <a:rPr lang="es-MX" sz="1100" dirty="0"/>
              <a:t>de 9</a:t>
            </a:r>
          </a:p>
        </p:txBody>
      </p:sp>
      <p:sp>
        <p:nvSpPr>
          <p:cNvPr id="30" name="Rectangle 6">
            <a:extLst>
              <a:ext uri="{FF2B5EF4-FFF2-40B4-BE49-F238E27FC236}">
                <a16:creationId xmlns:a16="http://schemas.microsoft.com/office/drawing/2014/main" id="{F005C7D2-DEBC-4361-982B-9938A6C88E09}"/>
              </a:ext>
            </a:extLst>
          </p:cNvPr>
          <p:cNvSpPr>
            <a:spLocks noChangeArrowheads="1"/>
          </p:cNvSpPr>
          <p:nvPr/>
        </p:nvSpPr>
        <p:spPr bwMode="auto">
          <a:xfrm>
            <a:off x="5483825" y="1088619"/>
            <a:ext cx="635110"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974725" algn="l"/>
              </a:tabLst>
              <a:defRPr>
                <a:solidFill>
                  <a:schemeClr val="tx1"/>
                </a:solidFill>
                <a:latin typeface="Arial" panose="020B0604020202020204" pitchFamily="34" charset="0"/>
              </a:defRPr>
            </a:lvl1pPr>
            <a:lvl2pPr eaLnBrk="0" fontAlgn="base" hangingPunct="0">
              <a:spcBef>
                <a:spcPct val="0"/>
              </a:spcBef>
              <a:spcAft>
                <a:spcPct val="0"/>
              </a:spcAft>
              <a:tabLst>
                <a:tab pos="974725" algn="l"/>
              </a:tabLst>
              <a:defRPr>
                <a:solidFill>
                  <a:schemeClr val="tx1"/>
                </a:solidFill>
                <a:latin typeface="Arial" panose="020B0604020202020204" pitchFamily="34" charset="0"/>
              </a:defRPr>
            </a:lvl2pPr>
            <a:lvl3pPr eaLnBrk="0" fontAlgn="base" hangingPunct="0">
              <a:spcBef>
                <a:spcPct val="0"/>
              </a:spcBef>
              <a:spcAft>
                <a:spcPct val="0"/>
              </a:spcAft>
              <a:tabLst>
                <a:tab pos="974725" algn="l"/>
              </a:tabLst>
              <a:defRPr>
                <a:solidFill>
                  <a:schemeClr val="tx1"/>
                </a:solidFill>
                <a:latin typeface="Arial" panose="020B0604020202020204" pitchFamily="34" charset="0"/>
              </a:defRPr>
            </a:lvl3pPr>
            <a:lvl4pPr eaLnBrk="0" fontAlgn="base" hangingPunct="0">
              <a:spcBef>
                <a:spcPct val="0"/>
              </a:spcBef>
              <a:spcAft>
                <a:spcPct val="0"/>
              </a:spcAft>
              <a:tabLst>
                <a:tab pos="974725" algn="l"/>
              </a:tabLst>
              <a:defRPr>
                <a:solidFill>
                  <a:schemeClr val="tx1"/>
                </a:solidFill>
                <a:latin typeface="Arial" panose="020B0604020202020204" pitchFamily="34" charset="0"/>
              </a:defRPr>
            </a:lvl4pPr>
            <a:lvl5pPr eaLnBrk="0" fontAlgn="base" hangingPunct="0">
              <a:spcBef>
                <a:spcPct val="0"/>
              </a:spcBef>
              <a:spcAft>
                <a:spcPct val="0"/>
              </a:spcAft>
              <a:tabLst>
                <a:tab pos="974725" algn="l"/>
              </a:tabLst>
              <a:defRPr>
                <a:solidFill>
                  <a:schemeClr val="tx1"/>
                </a:solidFill>
                <a:latin typeface="Arial" panose="020B0604020202020204" pitchFamily="34" charset="0"/>
              </a:defRPr>
            </a:lvl5pPr>
            <a:lvl6pPr eaLnBrk="0" fontAlgn="base" hangingPunct="0">
              <a:spcBef>
                <a:spcPct val="0"/>
              </a:spcBef>
              <a:spcAft>
                <a:spcPct val="0"/>
              </a:spcAft>
              <a:tabLst>
                <a:tab pos="974725" algn="l"/>
              </a:tabLst>
              <a:defRPr>
                <a:solidFill>
                  <a:schemeClr val="tx1"/>
                </a:solidFill>
                <a:latin typeface="Arial" panose="020B0604020202020204" pitchFamily="34" charset="0"/>
              </a:defRPr>
            </a:lvl6pPr>
            <a:lvl7pPr eaLnBrk="0" fontAlgn="base" hangingPunct="0">
              <a:spcBef>
                <a:spcPct val="0"/>
              </a:spcBef>
              <a:spcAft>
                <a:spcPct val="0"/>
              </a:spcAft>
              <a:tabLst>
                <a:tab pos="974725" algn="l"/>
              </a:tabLst>
              <a:defRPr>
                <a:solidFill>
                  <a:schemeClr val="tx1"/>
                </a:solidFill>
                <a:latin typeface="Arial" panose="020B0604020202020204" pitchFamily="34" charset="0"/>
              </a:defRPr>
            </a:lvl7pPr>
            <a:lvl8pPr eaLnBrk="0" fontAlgn="base" hangingPunct="0">
              <a:spcBef>
                <a:spcPct val="0"/>
              </a:spcBef>
              <a:spcAft>
                <a:spcPct val="0"/>
              </a:spcAft>
              <a:tabLst>
                <a:tab pos="974725" algn="l"/>
              </a:tabLst>
              <a:defRPr>
                <a:solidFill>
                  <a:schemeClr val="tx1"/>
                </a:solidFill>
                <a:latin typeface="Arial" panose="020B0604020202020204" pitchFamily="34" charset="0"/>
              </a:defRPr>
            </a:lvl8pPr>
            <a:lvl9pPr eaLnBrk="0" fontAlgn="base" hangingPunct="0">
              <a:spcBef>
                <a:spcPct val="0"/>
              </a:spcBef>
              <a:spcAft>
                <a:spcPct val="0"/>
              </a:spcAft>
              <a:tabLst>
                <a:tab pos="974725"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974725" algn="l"/>
              </a:tabLst>
            </a:pPr>
            <a:r>
              <a:rPr kumimoji="0" lang="es-MX" altLang="es-MX" sz="1100" b="1" i="0" u="none" strike="noStrike" cap="none" normalizeH="0" baseline="0" dirty="0">
                <a:ln>
                  <a:noFill/>
                </a:ln>
                <a:solidFill>
                  <a:schemeClr val="tx1"/>
                </a:solidFill>
                <a:effectLst/>
                <a:latin typeface="Aptos" panose="020B0004020202020204" pitchFamily="34" charset="0"/>
                <a:ea typeface="Aptos" panose="020B0004020202020204" pitchFamily="34" charset="0"/>
                <a:cs typeface="Times New Roman" panose="02020603050405020304" pitchFamily="18" charset="0"/>
              </a:rPr>
              <a:t>PEPITA</a:t>
            </a:r>
            <a:endParaRPr kumimoji="0" lang="es-MX" altLang="es-MX" sz="1100" b="0" i="0" u="none" strike="noStrike" cap="none" normalizeH="0" baseline="0" dirty="0">
              <a:ln>
                <a:noFill/>
              </a:ln>
              <a:solidFill>
                <a:schemeClr val="tx1"/>
              </a:solidFill>
              <a:effectLst/>
            </a:endParaRPr>
          </a:p>
        </p:txBody>
      </p:sp>
      <p:sp>
        <p:nvSpPr>
          <p:cNvPr id="35" name="AutoShape 1">
            <a:extLst>
              <a:ext uri="{FF2B5EF4-FFF2-40B4-BE49-F238E27FC236}">
                <a16:creationId xmlns:a16="http://schemas.microsoft.com/office/drawing/2014/main" id="{D2A78E3E-01EB-08C5-8372-D8B66DE7E7A0}"/>
              </a:ext>
            </a:extLst>
          </p:cNvPr>
          <p:cNvSpPr>
            <a:spLocks noChangeArrowheads="1"/>
          </p:cNvSpPr>
          <p:nvPr/>
        </p:nvSpPr>
        <p:spPr bwMode="auto">
          <a:xfrm>
            <a:off x="262171" y="3432087"/>
            <a:ext cx="6333658"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800" b="1" dirty="0">
                <a:solidFill>
                  <a:srgbClr val="FF0000"/>
                </a:solidFill>
                <a:latin typeface="Aptos" panose="020B0004020202020204" pitchFamily="34" charset="0"/>
                <a:cs typeface="Times New Roman" panose="02020603050405020304" pitchFamily="18" charset="0"/>
              </a:rPr>
              <a:t>Cuanto pagarías por tus compras regulares </a:t>
            </a:r>
            <a:endParaRPr lang="es-MX" altLang="es-MX" sz="800" b="1" dirty="0">
              <a:solidFill>
                <a:srgbClr val="FF0000"/>
              </a:solidFill>
              <a:latin typeface="Aptos" panose="020B0004020202020204" pitchFamily="34" charset="0"/>
              <a:cs typeface="Times New Roman" panose="02020603050405020304" pitchFamily="18" charset="0"/>
            </a:endParaRPr>
          </a:p>
        </p:txBody>
      </p:sp>
      <p:graphicFrame>
        <p:nvGraphicFramePr>
          <p:cNvPr id="36" name="Tabla 35">
            <a:extLst>
              <a:ext uri="{FF2B5EF4-FFF2-40B4-BE49-F238E27FC236}">
                <a16:creationId xmlns:a16="http://schemas.microsoft.com/office/drawing/2014/main" id="{DE77A9BA-E129-F03C-E72C-16E60467F78C}"/>
              </a:ext>
            </a:extLst>
          </p:cNvPr>
          <p:cNvGraphicFramePr>
            <a:graphicFrameLocks noGrp="1"/>
          </p:cNvGraphicFramePr>
          <p:nvPr>
            <p:extLst>
              <p:ext uri="{D42A27DB-BD31-4B8C-83A1-F6EECF244321}">
                <p14:modId xmlns:p14="http://schemas.microsoft.com/office/powerpoint/2010/main" val="819611908"/>
              </p:ext>
            </p:extLst>
          </p:nvPr>
        </p:nvGraphicFramePr>
        <p:xfrm>
          <a:off x="262171" y="3697627"/>
          <a:ext cx="6346838" cy="1234440"/>
        </p:xfrm>
        <a:graphic>
          <a:graphicData uri="http://schemas.openxmlformats.org/drawingml/2006/table">
            <a:tbl>
              <a:tblPr firstRow="1" bandRow="1">
                <a:tableStyleId>{5C22544A-7EE6-4342-B048-85BDC9FD1C3A}</a:tableStyleId>
              </a:tblPr>
              <a:tblGrid>
                <a:gridCol w="1868318">
                  <a:extLst>
                    <a:ext uri="{9D8B030D-6E8A-4147-A177-3AD203B41FA5}">
                      <a16:colId xmlns:a16="http://schemas.microsoft.com/office/drawing/2014/main" val="3336631256"/>
                    </a:ext>
                  </a:extLst>
                </a:gridCol>
                <a:gridCol w="1492840">
                  <a:extLst>
                    <a:ext uri="{9D8B030D-6E8A-4147-A177-3AD203B41FA5}">
                      <a16:colId xmlns:a16="http://schemas.microsoft.com/office/drawing/2014/main" val="2388062705"/>
                    </a:ext>
                  </a:extLst>
                </a:gridCol>
                <a:gridCol w="1492840">
                  <a:extLst>
                    <a:ext uri="{9D8B030D-6E8A-4147-A177-3AD203B41FA5}">
                      <a16:colId xmlns:a16="http://schemas.microsoft.com/office/drawing/2014/main" val="3627611428"/>
                    </a:ext>
                  </a:extLst>
                </a:gridCol>
                <a:gridCol w="1492840">
                  <a:extLst>
                    <a:ext uri="{9D8B030D-6E8A-4147-A177-3AD203B41FA5}">
                      <a16:colId xmlns:a16="http://schemas.microsoft.com/office/drawing/2014/main" val="883445500"/>
                    </a:ext>
                  </a:extLst>
                </a:gridCol>
              </a:tblGrid>
              <a:tr h="0">
                <a:tc gridSpan="2">
                  <a:txBody>
                    <a:bodyPr/>
                    <a:lstStyle/>
                    <a:p>
                      <a:pPr algn="ctr"/>
                      <a:r>
                        <a:rPr lang="es-MX" sz="900" b="0" i="0" u="none" strike="noStrike" kern="1200" baseline="0" dirty="0">
                          <a:solidFill>
                            <a:srgbClr val="002060"/>
                          </a:solidFill>
                          <a:latin typeface="+mj-lt"/>
                          <a:ea typeface="+mn-ea"/>
                          <a:cs typeface="+mn-cs"/>
                        </a:rPr>
                        <a:t>Si pagas mensualmente</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dirty="0"/>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 terminarías de pagar en</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 y pagarías de intereses</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7046393"/>
                  </a:ext>
                </a:extLst>
              </a:tr>
              <a:tr h="0">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El pago mínimo</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$2,160.00</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11 meses</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$2,798.58</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67061424"/>
                  </a:ext>
                </a:extLst>
              </a:tr>
              <a:tr h="0">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2 veces el pago mínimo</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$4,320.00</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5 meses</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$1,146.84</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6182392"/>
                  </a:ext>
                </a:extLst>
              </a:tr>
              <a:tr h="0">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5 veces el pago mínimo</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$10,800.00</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2 meses</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$282.34</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78132883"/>
                  </a:ext>
                </a:extLst>
              </a:tr>
              <a:tr h="0">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El pago para no generar intereses</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$22,078.95</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Este periodo</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$0.00</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65554477"/>
                  </a:ext>
                </a:extLst>
              </a:tr>
              <a:tr h="0">
                <a:tc gridSpan="4">
                  <a:txBody>
                    <a:bodyPr/>
                    <a:lstStyle/>
                    <a:p>
                      <a:r>
                        <a:rPr lang="es-MX" sz="900" b="0" i="0" u="none" strike="noStrike" kern="1200" baseline="0" dirty="0">
                          <a:solidFill>
                            <a:srgbClr val="002060"/>
                          </a:solidFill>
                          <a:latin typeface="+mj-lt"/>
                          <a:ea typeface="+mn-ea"/>
                          <a:cs typeface="+mn-cs"/>
                        </a:rPr>
                        <a:t>Esta tabla te ayuda a entender el impacto de tus pagos en el costo y la duración de tu deuda, asumiendo que no realizarás más compras o</a:t>
                      </a:r>
                    </a:p>
                    <a:p>
                      <a:r>
                        <a:rPr lang="es-MX" sz="900" b="0" i="0" u="none" strike="noStrike" kern="1200" baseline="0" dirty="0">
                          <a:solidFill>
                            <a:srgbClr val="002060"/>
                          </a:solidFill>
                          <a:latin typeface="+mj-lt"/>
                          <a:ea typeface="+mn-ea"/>
                          <a:cs typeface="+mn-cs"/>
                        </a:rPr>
                        <a:t>disposiciones de efectivo, que harás los pagos de tu tarjeta a tiempo y que la tasa de interés de la tarjeta no cambia. Los cálculos no consideran el saldo pendiente de compras o cargos diferidos a meses ni las comisiones que se pudieran generar por anualidad, administración o por el uso que se haga de la tarjeta</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marL="0" algn="ctr" defTabSz="685800" rtl="0" eaLnBrk="1" latinLnBrk="0" hangingPunct="1"/>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marL="0" algn="ctr" defTabSz="685800" rtl="0" eaLnBrk="1" latinLnBrk="0" hangingPunct="1"/>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pPr marL="0" algn="ctr" defTabSz="685800" rtl="0" eaLnBrk="1" latinLnBrk="0" hangingPunct="1"/>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11118825"/>
                  </a:ext>
                </a:extLst>
              </a:tr>
            </a:tbl>
          </a:graphicData>
        </a:graphic>
      </p:graphicFrame>
      <p:graphicFrame>
        <p:nvGraphicFramePr>
          <p:cNvPr id="37" name="Tabla 36">
            <a:extLst>
              <a:ext uri="{FF2B5EF4-FFF2-40B4-BE49-F238E27FC236}">
                <a16:creationId xmlns:a16="http://schemas.microsoft.com/office/drawing/2014/main" id="{9E8ABFCA-19C6-C702-D00F-58DB725230B1}"/>
              </a:ext>
            </a:extLst>
          </p:cNvPr>
          <p:cNvGraphicFramePr>
            <a:graphicFrameLocks noGrp="1"/>
          </p:cNvGraphicFramePr>
          <p:nvPr>
            <p:extLst>
              <p:ext uri="{D42A27DB-BD31-4B8C-83A1-F6EECF244321}">
                <p14:modId xmlns:p14="http://schemas.microsoft.com/office/powerpoint/2010/main" val="2976553355"/>
              </p:ext>
            </p:extLst>
          </p:nvPr>
        </p:nvGraphicFramePr>
        <p:xfrm>
          <a:off x="243840" y="5272693"/>
          <a:ext cx="2682026" cy="731520"/>
        </p:xfrm>
        <a:graphic>
          <a:graphicData uri="http://schemas.openxmlformats.org/drawingml/2006/table">
            <a:tbl>
              <a:tblPr firstRow="1" bandRow="1">
                <a:tableStyleId>{5C22544A-7EE6-4342-B048-85BDC9FD1C3A}</a:tableStyleId>
              </a:tblPr>
              <a:tblGrid>
                <a:gridCol w="2130417">
                  <a:extLst>
                    <a:ext uri="{9D8B030D-6E8A-4147-A177-3AD203B41FA5}">
                      <a16:colId xmlns:a16="http://schemas.microsoft.com/office/drawing/2014/main" val="3336631256"/>
                    </a:ext>
                  </a:extLst>
                </a:gridCol>
                <a:gridCol w="551609">
                  <a:extLst>
                    <a:ext uri="{9D8B030D-6E8A-4147-A177-3AD203B41FA5}">
                      <a16:colId xmlns:a16="http://schemas.microsoft.com/office/drawing/2014/main" val="2388062705"/>
                    </a:ext>
                  </a:extLst>
                </a:gridCol>
              </a:tblGrid>
              <a:tr h="0">
                <a:tc>
                  <a:txBody>
                    <a:bodyPr/>
                    <a:lstStyle/>
                    <a:p>
                      <a:r>
                        <a:rPr lang="es-MX" sz="800" b="0" i="0" u="none" strike="noStrike" kern="1200" baseline="0" dirty="0">
                          <a:solidFill>
                            <a:srgbClr val="002060"/>
                          </a:solidFill>
                          <a:latin typeface="+mj-lt"/>
                          <a:ea typeface="+mn-ea"/>
                          <a:cs typeface="+mn-cs"/>
                        </a:rPr>
                        <a:t>Monto de intereses pagados</a:t>
                      </a:r>
                    </a:p>
                    <a:p>
                      <a:r>
                        <a:rPr lang="es-MX" sz="800" b="0" i="0" u="none" strike="noStrike" kern="1200" baseline="0" dirty="0">
                          <a:solidFill>
                            <a:srgbClr val="002060"/>
                          </a:solidFill>
                          <a:latin typeface="+mj-lt"/>
                          <a:ea typeface="+mn-ea"/>
                          <a:cs typeface="+mn-cs"/>
                        </a:rPr>
                        <a:t>en los últimos 12 meses:</a:t>
                      </a:r>
                      <a:r>
                        <a:rPr lang="es-MX" sz="500" b="0" i="0" u="none" strike="noStrike" kern="1200" baseline="0" dirty="0">
                          <a:solidFill>
                            <a:srgbClr val="002060"/>
                          </a:solidFill>
                          <a:latin typeface="+mj-lt"/>
                          <a:ea typeface="+mn-ea"/>
                          <a:cs typeface="+mn-cs"/>
                        </a:rPr>
                        <a:t>9</a:t>
                      </a:r>
                      <a:endParaRPr lang="es-MX" sz="800" b="0" i="0" u="none" strike="noStrike" kern="1200" baseline="0" dirty="0">
                        <a:solidFill>
                          <a:srgbClr val="002060"/>
                        </a:solidFill>
                        <a:latin typeface="+mj-lt"/>
                        <a:ea typeface="+mn-ea"/>
                        <a:cs typeface="+mn-cs"/>
                      </a:endParaRPr>
                    </a:p>
                  </a:txBody>
                  <a:tcPr marL="0" marR="0" marT="0" marB="0">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800" b="0" i="0" u="none" strike="noStrike" kern="1200" baseline="0" dirty="0">
                          <a:solidFill>
                            <a:srgbClr val="002060"/>
                          </a:solidFill>
                          <a:latin typeface="+mj-lt"/>
                          <a:ea typeface="+mn-ea"/>
                          <a:cs typeface="+mn-cs"/>
                        </a:rPr>
                        <a:t>$ 33.25</a:t>
                      </a:r>
                    </a:p>
                  </a:txBody>
                  <a:tcPr marL="0" marR="0" marT="0" marB="0">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407046393"/>
                  </a:ext>
                </a:extLst>
              </a:tr>
              <a:tr h="0">
                <a:tc>
                  <a:txBody>
                    <a:bodyPr/>
                    <a:lstStyle/>
                    <a:p>
                      <a:r>
                        <a:rPr lang="es-MX" sz="800" b="0" i="0" u="none" strike="noStrike" kern="1200" baseline="0" dirty="0">
                          <a:solidFill>
                            <a:srgbClr val="002060"/>
                          </a:solidFill>
                          <a:latin typeface="+mj-lt"/>
                          <a:ea typeface="+mn-ea"/>
                          <a:cs typeface="+mn-cs"/>
                        </a:rPr>
                        <a:t>Monto de comisiones totales pagadas</a:t>
                      </a:r>
                    </a:p>
                    <a:p>
                      <a:r>
                        <a:rPr lang="es-MX" sz="800" b="0" i="0" u="none" strike="noStrike" kern="1200" baseline="0" dirty="0">
                          <a:solidFill>
                            <a:srgbClr val="002060"/>
                          </a:solidFill>
                          <a:latin typeface="+mj-lt"/>
                          <a:ea typeface="+mn-ea"/>
                          <a:cs typeface="+mn-cs"/>
                        </a:rPr>
                        <a:t>en los últimos 12 meses:</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800" b="0" i="0" u="none" strike="noStrike" kern="1200" baseline="0" dirty="0">
                          <a:solidFill>
                            <a:srgbClr val="002060"/>
                          </a:solidFill>
                          <a:latin typeface="+mj-lt"/>
                          <a:ea typeface="+mn-ea"/>
                          <a:cs typeface="+mn-cs"/>
                        </a:rPr>
                        <a:t>$ 1,292.50</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167061424"/>
                  </a:ext>
                </a:extLst>
              </a:tr>
              <a:tr h="0">
                <a:tc>
                  <a:txBody>
                    <a:bodyPr/>
                    <a:lstStyle/>
                    <a:p>
                      <a:r>
                        <a:rPr lang="es-MX" sz="800" b="0" i="0" u="none" strike="noStrike" kern="1200" baseline="0" dirty="0">
                          <a:solidFill>
                            <a:srgbClr val="002060"/>
                          </a:solidFill>
                          <a:latin typeface="+mj-lt"/>
                          <a:ea typeface="+mn-ea"/>
                          <a:cs typeface="+mn-cs"/>
                        </a:rPr>
                        <a:t>Monto de anualidad o comisiones por</a:t>
                      </a:r>
                    </a:p>
                    <a:p>
                      <a:r>
                        <a:rPr lang="es-MX" sz="800" b="0" i="0" u="none" strike="noStrike" kern="1200" baseline="0" dirty="0">
                          <a:solidFill>
                            <a:srgbClr val="002060"/>
                          </a:solidFill>
                          <a:latin typeface="+mj-lt"/>
                          <a:ea typeface="+mn-ea"/>
                          <a:cs typeface="+mn-cs"/>
                        </a:rPr>
                        <a:t>administración pagadas en los último 12 meses:</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800" b="0" i="0" u="none" strike="noStrike" kern="1200" baseline="0" dirty="0">
                          <a:solidFill>
                            <a:srgbClr val="002060"/>
                          </a:solidFill>
                          <a:latin typeface="+mj-lt"/>
                          <a:ea typeface="+mn-ea"/>
                          <a:cs typeface="+mn-cs"/>
                        </a:rPr>
                        <a:t>$ 1,230.00</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541973724"/>
                  </a:ext>
                </a:extLst>
              </a:tr>
            </a:tbl>
          </a:graphicData>
        </a:graphic>
      </p:graphicFrame>
      <p:sp>
        <p:nvSpPr>
          <p:cNvPr id="38" name="AutoShape 1">
            <a:extLst>
              <a:ext uri="{FF2B5EF4-FFF2-40B4-BE49-F238E27FC236}">
                <a16:creationId xmlns:a16="http://schemas.microsoft.com/office/drawing/2014/main" id="{A9743E2B-31AB-700D-A0F9-64D49F1C9D33}"/>
              </a:ext>
            </a:extLst>
          </p:cNvPr>
          <p:cNvSpPr>
            <a:spLocks noChangeArrowheads="1"/>
          </p:cNvSpPr>
          <p:nvPr/>
        </p:nvSpPr>
        <p:spPr bwMode="auto">
          <a:xfrm>
            <a:off x="243841" y="4989143"/>
            <a:ext cx="2324806"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lang="es-MX" altLang="es-MX" sz="800" b="1" dirty="0">
                <a:solidFill>
                  <a:srgbClr val="FF0000"/>
                </a:solidFill>
                <a:latin typeface="Aptos" panose="020B0004020202020204" pitchFamily="34" charset="0"/>
                <a:cs typeface="Times New Roman" panose="02020603050405020304" pitchFamily="18" charset="0"/>
              </a:rPr>
              <a:t>INDICADORES DEL COSTO ANUAL DE LA TARJETA</a:t>
            </a:r>
            <a:endParaRPr kumimoji="0" lang="es-MX" altLang="es-MX" sz="1000" b="0" i="0" u="none" strike="noStrike" cap="none" normalizeH="0" baseline="0" dirty="0">
              <a:ln>
                <a:noFill/>
              </a:ln>
              <a:solidFill>
                <a:srgbClr val="FF0000"/>
              </a:solidFill>
              <a:effectLst/>
              <a:latin typeface="Arial" panose="020B0604020202020204" pitchFamily="34" charset="0"/>
            </a:endParaRPr>
          </a:p>
        </p:txBody>
      </p:sp>
      <p:sp>
        <p:nvSpPr>
          <p:cNvPr id="39" name="AutoShape 1">
            <a:extLst>
              <a:ext uri="{FF2B5EF4-FFF2-40B4-BE49-F238E27FC236}">
                <a16:creationId xmlns:a16="http://schemas.microsoft.com/office/drawing/2014/main" id="{83000364-4665-5DCD-9726-1318184D159A}"/>
              </a:ext>
            </a:extLst>
          </p:cNvPr>
          <p:cNvSpPr>
            <a:spLocks noChangeArrowheads="1"/>
          </p:cNvSpPr>
          <p:nvPr/>
        </p:nvSpPr>
        <p:spPr bwMode="auto">
          <a:xfrm>
            <a:off x="234638" y="6726036"/>
            <a:ext cx="6333658"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800" b="1" dirty="0">
                <a:solidFill>
                  <a:srgbClr val="FF0000"/>
                </a:solidFill>
                <a:latin typeface="Aptos" panose="020B0004020202020204" pitchFamily="34" charset="0"/>
                <a:cs typeface="Times New Roman" panose="02020603050405020304" pitchFamily="18" charset="0"/>
              </a:rPr>
              <a:t>Compara tu tarjeta</a:t>
            </a:r>
            <a:endParaRPr lang="es-MX" altLang="es-MX" sz="800" b="1" dirty="0">
              <a:solidFill>
                <a:srgbClr val="FF0000"/>
              </a:solidFill>
              <a:latin typeface="Aptos" panose="020B0004020202020204" pitchFamily="34" charset="0"/>
              <a:cs typeface="Times New Roman" panose="02020603050405020304" pitchFamily="18" charset="0"/>
            </a:endParaRPr>
          </a:p>
        </p:txBody>
      </p:sp>
      <p:graphicFrame>
        <p:nvGraphicFramePr>
          <p:cNvPr id="40" name="Tabla 39">
            <a:extLst>
              <a:ext uri="{FF2B5EF4-FFF2-40B4-BE49-F238E27FC236}">
                <a16:creationId xmlns:a16="http://schemas.microsoft.com/office/drawing/2014/main" id="{6FB848D6-005E-6ACC-FE78-C32D13319026}"/>
              </a:ext>
            </a:extLst>
          </p:cNvPr>
          <p:cNvGraphicFramePr>
            <a:graphicFrameLocks noGrp="1"/>
          </p:cNvGraphicFramePr>
          <p:nvPr>
            <p:extLst>
              <p:ext uri="{D42A27DB-BD31-4B8C-83A1-F6EECF244321}">
                <p14:modId xmlns:p14="http://schemas.microsoft.com/office/powerpoint/2010/main" val="3952687981"/>
              </p:ext>
            </p:extLst>
          </p:nvPr>
        </p:nvGraphicFramePr>
        <p:xfrm>
          <a:off x="262171" y="6955508"/>
          <a:ext cx="6283912" cy="137160"/>
        </p:xfrm>
        <a:graphic>
          <a:graphicData uri="http://schemas.openxmlformats.org/drawingml/2006/table">
            <a:tbl>
              <a:tblPr firstRow="1" bandRow="1">
                <a:tableStyleId>{5C22544A-7EE6-4342-B048-85BDC9FD1C3A}</a:tableStyleId>
              </a:tblPr>
              <a:tblGrid>
                <a:gridCol w="6283912">
                  <a:extLst>
                    <a:ext uri="{9D8B030D-6E8A-4147-A177-3AD203B41FA5}">
                      <a16:colId xmlns:a16="http://schemas.microsoft.com/office/drawing/2014/main" val="3336631256"/>
                    </a:ext>
                  </a:extLst>
                </a:gridCol>
              </a:tblGrid>
              <a:tr h="0">
                <a:tc>
                  <a:txBody>
                    <a:bodyPr/>
                    <a:lstStyle/>
                    <a:p>
                      <a:r>
                        <a:rPr lang="es-MX" sz="900" b="0" i="0" u="none" strike="noStrike" kern="1200" baseline="0" dirty="0">
                          <a:solidFill>
                            <a:srgbClr val="002060"/>
                          </a:solidFill>
                          <a:latin typeface="+mj-lt"/>
                          <a:ea typeface="+mn-ea"/>
                          <a:cs typeface="+mn-cs"/>
                          <a:hlinkClick r:id="rId3"/>
                        </a:rPr>
                        <a:t>https://tarjetas.condusef.gob.mx/Index.php</a:t>
                      </a:r>
                      <a:r>
                        <a:rPr lang="es-MX" sz="900" b="0" i="0" u="none" strike="noStrike" kern="1200" baseline="0" dirty="0">
                          <a:solidFill>
                            <a:srgbClr val="002060"/>
                          </a:solidFill>
                          <a:latin typeface="+mj-lt"/>
                          <a:ea typeface="+mn-ea"/>
                          <a:cs typeface="+mn-cs"/>
                        </a:rPr>
                        <a:t>                                                                                 </a:t>
                      </a:r>
                      <a:r>
                        <a:rPr lang="es-MX" sz="900" b="0" i="0" u="none" strike="noStrike" kern="1200" baseline="0" dirty="0">
                          <a:solidFill>
                            <a:srgbClr val="002060"/>
                          </a:solidFill>
                          <a:latin typeface="+mj-lt"/>
                          <a:ea typeface="+mn-ea"/>
                          <a:cs typeface="+mn-cs"/>
                          <a:hlinkClick r:id="rId4"/>
                        </a:rPr>
                        <a:t>https://comparador.banxico.org.mx/</a:t>
                      </a:r>
                      <a:r>
                        <a:rPr lang="es-MX" sz="900" b="0" i="0" u="none" strike="noStrike" kern="1200" baseline="0" dirty="0">
                          <a:solidFill>
                            <a:srgbClr val="002060"/>
                          </a:solidFill>
                          <a:latin typeface="+mj-lt"/>
                          <a:ea typeface="+mn-ea"/>
                          <a:cs typeface="+mn-cs"/>
                        </a:rPr>
                        <a:t> </a:t>
                      </a:r>
                    </a:p>
                  </a:txBody>
                  <a:tcPr marL="0" marR="0" marT="0" marB="0">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407046393"/>
                  </a:ext>
                </a:extLst>
              </a:tr>
            </a:tbl>
          </a:graphicData>
        </a:graphic>
      </p:graphicFrame>
      <p:pic>
        <p:nvPicPr>
          <p:cNvPr id="42" name="Imagen 41">
            <a:extLst>
              <a:ext uri="{FF2B5EF4-FFF2-40B4-BE49-F238E27FC236}">
                <a16:creationId xmlns:a16="http://schemas.microsoft.com/office/drawing/2014/main" id="{F401E482-CF11-0EB7-447A-2D845419085B}"/>
              </a:ext>
            </a:extLst>
          </p:cNvPr>
          <p:cNvPicPr>
            <a:picLocks noChangeAspect="1"/>
          </p:cNvPicPr>
          <p:nvPr/>
        </p:nvPicPr>
        <p:blipFill>
          <a:blip r:embed="rId5"/>
          <a:stretch>
            <a:fillRect/>
          </a:stretch>
        </p:blipFill>
        <p:spPr>
          <a:xfrm>
            <a:off x="262171" y="7451320"/>
            <a:ext cx="2890389" cy="1378493"/>
          </a:xfrm>
          <a:prstGeom prst="rect">
            <a:avLst/>
          </a:prstGeom>
        </p:spPr>
      </p:pic>
      <p:sp>
        <p:nvSpPr>
          <p:cNvPr id="43" name="AutoShape 1">
            <a:extLst>
              <a:ext uri="{FF2B5EF4-FFF2-40B4-BE49-F238E27FC236}">
                <a16:creationId xmlns:a16="http://schemas.microsoft.com/office/drawing/2014/main" id="{56EF36DB-2B7C-2153-C5BB-7A313F28D649}"/>
              </a:ext>
            </a:extLst>
          </p:cNvPr>
          <p:cNvSpPr>
            <a:spLocks noChangeArrowheads="1"/>
          </p:cNvSpPr>
          <p:nvPr/>
        </p:nvSpPr>
        <p:spPr bwMode="auto">
          <a:xfrm>
            <a:off x="243840" y="7200074"/>
            <a:ext cx="2908720"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800" b="1" dirty="0">
                <a:solidFill>
                  <a:schemeClr val="bg1"/>
                </a:solidFill>
                <a:latin typeface="Aptos" panose="020B0004020202020204" pitchFamily="34" charset="0"/>
                <a:cs typeface="Times New Roman" panose="02020603050405020304" pitchFamily="18" charset="0"/>
              </a:rPr>
              <a:t>MENSAJES IMPORTANTES </a:t>
            </a:r>
            <a:endParaRPr lang="es-MX" altLang="es-MX" sz="800" b="1" dirty="0">
              <a:solidFill>
                <a:schemeClr val="bg1"/>
              </a:solidFill>
              <a:latin typeface="Aptos" panose="020B0004020202020204" pitchFamily="34" charset="0"/>
              <a:cs typeface="Times New Roman" panose="02020603050405020304" pitchFamily="18" charset="0"/>
            </a:endParaRPr>
          </a:p>
        </p:txBody>
      </p:sp>
      <p:graphicFrame>
        <p:nvGraphicFramePr>
          <p:cNvPr id="45" name="Tabla 44">
            <a:extLst>
              <a:ext uri="{FF2B5EF4-FFF2-40B4-BE49-F238E27FC236}">
                <a16:creationId xmlns:a16="http://schemas.microsoft.com/office/drawing/2014/main" id="{496911BD-4544-DF5A-4068-5B1F8E4DB126}"/>
              </a:ext>
            </a:extLst>
          </p:cNvPr>
          <p:cNvGraphicFramePr>
            <a:graphicFrameLocks noGrp="1"/>
          </p:cNvGraphicFramePr>
          <p:nvPr>
            <p:extLst>
              <p:ext uri="{D42A27DB-BD31-4B8C-83A1-F6EECF244321}">
                <p14:modId xmlns:p14="http://schemas.microsoft.com/office/powerpoint/2010/main" val="2160206306"/>
              </p:ext>
            </p:extLst>
          </p:nvPr>
        </p:nvGraphicFramePr>
        <p:xfrm>
          <a:off x="3601258" y="7480328"/>
          <a:ext cx="3046342" cy="1234440"/>
        </p:xfrm>
        <a:graphic>
          <a:graphicData uri="http://schemas.openxmlformats.org/drawingml/2006/table">
            <a:tbl>
              <a:tblPr firstRow="1" bandRow="1">
                <a:tableStyleId>{5C22544A-7EE6-4342-B048-85BDC9FD1C3A}</a:tableStyleId>
              </a:tblPr>
              <a:tblGrid>
                <a:gridCol w="1930862">
                  <a:extLst>
                    <a:ext uri="{9D8B030D-6E8A-4147-A177-3AD203B41FA5}">
                      <a16:colId xmlns:a16="http://schemas.microsoft.com/office/drawing/2014/main" val="3336631256"/>
                    </a:ext>
                  </a:extLst>
                </a:gridCol>
                <a:gridCol w="1115480">
                  <a:extLst>
                    <a:ext uri="{9D8B030D-6E8A-4147-A177-3AD203B41FA5}">
                      <a16:colId xmlns:a16="http://schemas.microsoft.com/office/drawing/2014/main" val="2388062705"/>
                    </a:ext>
                  </a:extLst>
                </a:gridCol>
              </a:tblGrid>
              <a:tr h="0">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Saldo cargos regulares:</a:t>
                      </a:r>
                    </a:p>
                  </a:txBody>
                  <a:tcPr marL="0" marR="0" marT="0" marB="0">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$ 22,078.95</a:t>
                      </a:r>
                    </a:p>
                  </a:txBody>
                  <a:tcPr marL="0" marR="0" marT="0" marB="0">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407046393"/>
                  </a:ext>
                </a:extLst>
              </a:tr>
              <a:tr h="0">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Saldo cargos a meses:</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$ 18,976.43</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167061424"/>
                  </a:ext>
                </a:extLst>
              </a:tr>
              <a:tr h="0">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Saldo deudor total: </a:t>
                      </a:r>
                      <a:r>
                        <a:rPr lang="es-MX" sz="500" b="0" i="0" u="none" strike="noStrike" kern="1200" baseline="0" dirty="0">
                          <a:solidFill>
                            <a:srgbClr val="002060"/>
                          </a:solidFill>
                          <a:latin typeface="+mj-lt"/>
                          <a:ea typeface="+mn-ea"/>
                          <a:cs typeface="+mn-cs"/>
                        </a:rPr>
                        <a:t>11</a:t>
                      </a:r>
                      <a:endParaRPr lang="es-MX" sz="900" b="0" i="0" u="none" strike="noStrike" kern="1200" baseline="0" dirty="0">
                        <a:solidFill>
                          <a:srgbClr val="002060"/>
                        </a:solidFill>
                        <a:latin typeface="+mj-lt"/>
                        <a:ea typeface="+mn-ea"/>
                        <a:cs typeface="+mn-cs"/>
                      </a:endParaRP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$ 41,055.38</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541973724"/>
                  </a:ext>
                </a:extLst>
              </a:tr>
              <a:tr h="0">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Límite de crédito:</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$ 100,000.00</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3363237035"/>
                  </a:ext>
                </a:extLst>
              </a:tr>
              <a:tr h="0">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Crédito disponible:</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$ 58,945.00</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3823079219"/>
                  </a:ext>
                </a:extLst>
              </a:tr>
              <a:tr h="0">
                <a:tc>
                  <a:txBody>
                    <a:bodyPr/>
                    <a:lstStyle/>
                    <a:p>
                      <a:r>
                        <a:rPr lang="es-MX" sz="900" b="0" i="0" u="none" strike="noStrike" kern="1200" baseline="0" dirty="0">
                          <a:solidFill>
                            <a:srgbClr val="002060"/>
                          </a:solidFill>
                          <a:latin typeface="+mj-lt"/>
                          <a:ea typeface="+mn-ea"/>
                          <a:cs typeface="+mn-cs"/>
                        </a:rPr>
                        <a:t>Crédito disponible para disposiciones</a:t>
                      </a:r>
                    </a:p>
                    <a:p>
                      <a:r>
                        <a:rPr lang="es-MX" sz="900" b="0" i="0" u="none" strike="noStrike" kern="1200" baseline="0" dirty="0">
                          <a:solidFill>
                            <a:srgbClr val="002060"/>
                          </a:solidFill>
                          <a:latin typeface="+mj-lt"/>
                          <a:ea typeface="+mn-ea"/>
                          <a:cs typeface="+mn-cs"/>
                        </a:rPr>
                        <a:t>de efectivo:</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$ 58,945.00</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2361365135"/>
                  </a:ext>
                </a:extLst>
              </a:tr>
              <a:tr h="0">
                <a:tc>
                  <a:txBody>
                    <a:bodyPr/>
                    <a:lstStyle/>
                    <a:p>
                      <a:r>
                        <a:rPr lang="es-MX" sz="900" b="0" i="0" u="none" strike="noStrike" kern="1200" baseline="0" dirty="0">
                          <a:solidFill>
                            <a:srgbClr val="002060"/>
                          </a:solidFill>
                          <a:latin typeface="+mj-lt"/>
                          <a:ea typeface="+mn-ea"/>
                          <a:cs typeface="+mn-cs"/>
                        </a:rPr>
                        <a:t>Crédito disponible para transferencia</a:t>
                      </a:r>
                    </a:p>
                    <a:p>
                      <a:r>
                        <a:rPr lang="es-MX" sz="900" b="0" i="0" u="none" strike="noStrike" kern="1200" baseline="0" dirty="0">
                          <a:solidFill>
                            <a:srgbClr val="002060"/>
                          </a:solidFill>
                          <a:latin typeface="+mj-lt"/>
                          <a:ea typeface="+mn-ea"/>
                          <a:cs typeface="+mn-cs"/>
                        </a:rPr>
                        <a:t>de saldo de otras tarjetas:</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$0.00</a:t>
                      </a:r>
                    </a:p>
                  </a:txBody>
                  <a:tcPr marL="0" marR="0" marT="0" marB="0">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3372898116"/>
                  </a:ext>
                </a:extLst>
              </a:tr>
            </a:tbl>
          </a:graphicData>
        </a:graphic>
      </p:graphicFrame>
      <p:sp>
        <p:nvSpPr>
          <p:cNvPr id="46" name="AutoShape 1">
            <a:extLst>
              <a:ext uri="{FF2B5EF4-FFF2-40B4-BE49-F238E27FC236}">
                <a16:creationId xmlns:a16="http://schemas.microsoft.com/office/drawing/2014/main" id="{108F6597-EDE5-9A84-0BB8-F5127CF4DDBA}"/>
              </a:ext>
            </a:extLst>
          </p:cNvPr>
          <p:cNvSpPr>
            <a:spLocks noChangeArrowheads="1"/>
          </p:cNvSpPr>
          <p:nvPr/>
        </p:nvSpPr>
        <p:spPr bwMode="auto">
          <a:xfrm>
            <a:off x="3601258" y="7196778"/>
            <a:ext cx="2967038"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lang="es-MX" altLang="es-MX" sz="800" dirty="0">
                <a:solidFill>
                  <a:srgbClr val="FF0000"/>
                </a:solidFill>
                <a:latin typeface="Aptos" panose="020B0004020202020204" pitchFamily="34" charset="0"/>
                <a:cs typeface="Times New Roman" panose="02020603050405020304" pitchFamily="18" charset="0"/>
              </a:rPr>
              <a:t>NIVEL DE USO DE TU TARJETA</a:t>
            </a:r>
            <a:endParaRPr kumimoji="0" lang="es-MX" altLang="es-MX" sz="1000" i="0" u="none" strike="noStrike" cap="none" normalizeH="0" baseline="0" dirty="0">
              <a:ln>
                <a:noFill/>
              </a:ln>
              <a:solidFill>
                <a:srgbClr val="FF0000"/>
              </a:solidFill>
              <a:effectLst/>
              <a:latin typeface="Arial" panose="020B0604020202020204" pitchFamily="34" charset="0"/>
            </a:endParaRPr>
          </a:p>
        </p:txBody>
      </p:sp>
      <p:pic>
        <p:nvPicPr>
          <p:cNvPr id="50" name="Imagen 49">
            <a:extLst>
              <a:ext uri="{FF2B5EF4-FFF2-40B4-BE49-F238E27FC236}">
                <a16:creationId xmlns:a16="http://schemas.microsoft.com/office/drawing/2014/main" id="{918FFCB6-B5DE-5CFF-6EB1-E20F8343EEAF}"/>
              </a:ext>
            </a:extLst>
          </p:cNvPr>
          <p:cNvPicPr>
            <a:picLocks noChangeAspect="1"/>
          </p:cNvPicPr>
          <p:nvPr/>
        </p:nvPicPr>
        <p:blipFill>
          <a:blip r:embed="rId6">
            <a:extLst>
              <a:ext uri="{28A0092B-C50C-407E-A947-70E740481C1C}">
                <a14:useLocalDpi xmlns:a14="http://schemas.microsoft.com/office/drawing/2010/main" val="0"/>
              </a:ext>
            </a:extLst>
          </a:blip>
          <a:srcRect l="17911" t="32435" r="14845" b="20794"/>
          <a:stretch/>
        </p:blipFill>
        <p:spPr bwMode="auto">
          <a:xfrm>
            <a:off x="4616251" y="65368"/>
            <a:ext cx="1192610" cy="82948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2" name="Estrella: 5 puntas 1">
            <a:extLst>
              <a:ext uri="{FF2B5EF4-FFF2-40B4-BE49-F238E27FC236}">
                <a16:creationId xmlns:a16="http://schemas.microsoft.com/office/drawing/2014/main" id="{B122B1C6-5F0A-AD4F-FE38-CE37F528DB36}"/>
              </a:ext>
            </a:extLst>
          </p:cNvPr>
          <p:cNvSpPr/>
          <p:nvPr/>
        </p:nvSpPr>
        <p:spPr>
          <a:xfrm>
            <a:off x="5636799" y="36205"/>
            <a:ext cx="344124" cy="310859"/>
          </a:xfrm>
          <a:prstGeom prst="star5">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 name="Estrella: 5 puntas 2">
            <a:extLst>
              <a:ext uri="{FF2B5EF4-FFF2-40B4-BE49-F238E27FC236}">
                <a16:creationId xmlns:a16="http://schemas.microsoft.com/office/drawing/2014/main" id="{B661DA1B-CFB1-219E-16E6-9A7B759DFFA5}"/>
              </a:ext>
            </a:extLst>
          </p:cNvPr>
          <p:cNvSpPr/>
          <p:nvPr/>
        </p:nvSpPr>
        <p:spPr>
          <a:xfrm>
            <a:off x="6031021" y="1021371"/>
            <a:ext cx="344124" cy="310859"/>
          </a:xfrm>
          <a:prstGeom prst="star5">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9" name="Rectángulo: esquina doblada 18">
            <a:extLst>
              <a:ext uri="{FF2B5EF4-FFF2-40B4-BE49-F238E27FC236}">
                <a16:creationId xmlns:a16="http://schemas.microsoft.com/office/drawing/2014/main" id="{402566E7-6A72-FEA5-4DA7-8CF49C556AE5}"/>
              </a:ext>
            </a:extLst>
          </p:cNvPr>
          <p:cNvSpPr/>
          <p:nvPr/>
        </p:nvSpPr>
        <p:spPr>
          <a:xfrm>
            <a:off x="-1607858" y="5951678"/>
            <a:ext cx="1420021" cy="1460189"/>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MX" sz="1200" dirty="0"/>
              <a:t>Línea 100,000 *tasa 28.51%=28,510 + 1500 comisiones anuales = 30,010 / 100,000 = 0.3001 *100=30.01%</a:t>
            </a:r>
          </a:p>
        </p:txBody>
      </p:sp>
      <p:sp>
        <p:nvSpPr>
          <p:cNvPr id="25" name="Elipse 24">
            <a:extLst>
              <a:ext uri="{FF2B5EF4-FFF2-40B4-BE49-F238E27FC236}">
                <a16:creationId xmlns:a16="http://schemas.microsoft.com/office/drawing/2014/main" id="{783868AC-522F-8B3E-09AA-2BC7D4B2DF79}"/>
              </a:ext>
            </a:extLst>
          </p:cNvPr>
          <p:cNvSpPr/>
          <p:nvPr/>
        </p:nvSpPr>
        <p:spPr>
          <a:xfrm>
            <a:off x="6110767" y="9219343"/>
            <a:ext cx="642197" cy="40105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7" name="CuadroTexto 26">
            <a:extLst>
              <a:ext uri="{FF2B5EF4-FFF2-40B4-BE49-F238E27FC236}">
                <a16:creationId xmlns:a16="http://schemas.microsoft.com/office/drawing/2014/main" id="{46FC3491-EF20-5F91-99B6-424C01A12C96}"/>
              </a:ext>
            </a:extLst>
          </p:cNvPr>
          <p:cNvSpPr txBox="1"/>
          <p:nvPr/>
        </p:nvSpPr>
        <p:spPr>
          <a:xfrm>
            <a:off x="6809549" y="9297828"/>
            <a:ext cx="1041054" cy="307777"/>
          </a:xfrm>
          <a:prstGeom prst="rect">
            <a:avLst/>
          </a:prstGeom>
          <a:noFill/>
        </p:spPr>
        <p:txBody>
          <a:bodyPr wrap="none" rtlCol="0">
            <a:spAutoFit/>
          </a:bodyPr>
          <a:lstStyle>
            <a:defPPr>
              <a:defRPr lang="en-US"/>
            </a:defPPr>
            <a:lvl1pPr>
              <a:defRPr sz="1400">
                <a:solidFill>
                  <a:srgbClr val="FF0000"/>
                </a:solidFill>
              </a:defRPr>
            </a:lvl1pPr>
          </a:lstStyle>
          <a:p>
            <a:r>
              <a:rPr lang="es-MX" dirty="0">
                <a:solidFill>
                  <a:srgbClr val="0070C0"/>
                </a:solidFill>
              </a:rPr>
              <a:t>Paginación</a:t>
            </a:r>
          </a:p>
        </p:txBody>
      </p:sp>
      <p:sp>
        <p:nvSpPr>
          <p:cNvPr id="29" name="CuadroTexto 28">
            <a:extLst>
              <a:ext uri="{FF2B5EF4-FFF2-40B4-BE49-F238E27FC236}">
                <a16:creationId xmlns:a16="http://schemas.microsoft.com/office/drawing/2014/main" id="{03806BA8-5EC1-158B-C2EA-589C34F9FD74}"/>
              </a:ext>
            </a:extLst>
          </p:cNvPr>
          <p:cNvSpPr txBox="1"/>
          <p:nvPr/>
        </p:nvSpPr>
        <p:spPr>
          <a:xfrm>
            <a:off x="-1117357" y="2128842"/>
            <a:ext cx="1144503" cy="461665"/>
          </a:xfrm>
          <a:prstGeom prst="rect">
            <a:avLst/>
          </a:prstGeom>
          <a:noFill/>
        </p:spPr>
        <p:txBody>
          <a:bodyPr wrap="square" rtlCol="0">
            <a:spAutoFit/>
          </a:bodyPr>
          <a:lstStyle/>
          <a:p>
            <a:r>
              <a:rPr lang="es-MX" sz="1200" dirty="0"/>
              <a:t>Periodo vs operaciones</a:t>
            </a:r>
          </a:p>
        </p:txBody>
      </p:sp>
      <p:sp>
        <p:nvSpPr>
          <p:cNvPr id="31" name="CuadroTexto 30">
            <a:extLst>
              <a:ext uri="{FF2B5EF4-FFF2-40B4-BE49-F238E27FC236}">
                <a16:creationId xmlns:a16="http://schemas.microsoft.com/office/drawing/2014/main" id="{B5F534FD-8675-E11D-D8BF-A9C6FC87D363}"/>
              </a:ext>
            </a:extLst>
          </p:cNvPr>
          <p:cNvSpPr txBox="1"/>
          <p:nvPr/>
        </p:nvSpPr>
        <p:spPr>
          <a:xfrm>
            <a:off x="-1379220" y="2650919"/>
            <a:ext cx="854510" cy="523220"/>
          </a:xfrm>
          <a:prstGeom prst="rect">
            <a:avLst/>
          </a:prstGeom>
          <a:noFill/>
        </p:spPr>
        <p:txBody>
          <a:bodyPr wrap="square" rtlCol="0">
            <a:spAutoFit/>
          </a:bodyPr>
          <a:lstStyle/>
          <a:p>
            <a:r>
              <a:rPr lang="es-MX" sz="1400" dirty="0"/>
              <a:t>Total de saldo </a:t>
            </a:r>
          </a:p>
        </p:txBody>
      </p:sp>
      <p:cxnSp>
        <p:nvCxnSpPr>
          <p:cNvPr id="33" name="Conector recto de flecha 32">
            <a:extLst>
              <a:ext uri="{FF2B5EF4-FFF2-40B4-BE49-F238E27FC236}">
                <a16:creationId xmlns:a16="http://schemas.microsoft.com/office/drawing/2014/main" id="{AF1B957E-E0A7-2086-6BA0-DBE9EF475BB7}"/>
              </a:ext>
            </a:extLst>
          </p:cNvPr>
          <p:cNvCxnSpPr>
            <a:cxnSpLocks/>
            <a:stCxn id="1041" idx="3"/>
            <a:endCxn id="15" idx="1"/>
          </p:cNvCxnSpPr>
          <p:nvPr/>
        </p:nvCxnSpPr>
        <p:spPr>
          <a:xfrm flipV="1">
            <a:off x="-485484" y="2811227"/>
            <a:ext cx="729324" cy="122000"/>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41" name="Conector recto de flecha 40">
            <a:extLst>
              <a:ext uri="{FF2B5EF4-FFF2-40B4-BE49-F238E27FC236}">
                <a16:creationId xmlns:a16="http://schemas.microsoft.com/office/drawing/2014/main" id="{7B420B2D-799E-E18C-18D4-B5F3992CF447}"/>
              </a:ext>
            </a:extLst>
          </p:cNvPr>
          <p:cNvCxnSpPr>
            <a:cxnSpLocks/>
            <a:stCxn id="29" idx="3"/>
          </p:cNvCxnSpPr>
          <p:nvPr/>
        </p:nvCxnSpPr>
        <p:spPr>
          <a:xfrm>
            <a:off x="27146" y="2359675"/>
            <a:ext cx="207492" cy="45114"/>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48" name="Conector recto de flecha 47">
            <a:extLst>
              <a:ext uri="{FF2B5EF4-FFF2-40B4-BE49-F238E27FC236}">
                <a16:creationId xmlns:a16="http://schemas.microsoft.com/office/drawing/2014/main" id="{C6312875-CD7B-E915-B679-8EC4B051BF05}"/>
              </a:ext>
            </a:extLst>
          </p:cNvPr>
          <p:cNvCxnSpPr>
            <a:cxnSpLocks/>
            <a:stCxn id="1041" idx="3"/>
          </p:cNvCxnSpPr>
          <p:nvPr/>
        </p:nvCxnSpPr>
        <p:spPr>
          <a:xfrm>
            <a:off x="-485484" y="2933227"/>
            <a:ext cx="6009995" cy="3325598"/>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51" name="CuadroTexto 50">
            <a:extLst>
              <a:ext uri="{FF2B5EF4-FFF2-40B4-BE49-F238E27FC236}">
                <a16:creationId xmlns:a16="http://schemas.microsoft.com/office/drawing/2014/main" id="{532A2B1B-56FB-7994-A5E2-38E4540387C5}"/>
              </a:ext>
            </a:extLst>
          </p:cNvPr>
          <p:cNvSpPr txBox="1"/>
          <p:nvPr/>
        </p:nvSpPr>
        <p:spPr>
          <a:xfrm>
            <a:off x="6363095" y="5142471"/>
            <a:ext cx="4299126" cy="307777"/>
          </a:xfrm>
          <a:prstGeom prst="rect">
            <a:avLst/>
          </a:prstGeom>
          <a:noFill/>
        </p:spPr>
        <p:txBody>
          <a:bodyPr wrap="none" rtlCol="0">
            <a:spAutoFit/>
          </a:bodyPr>
          <a:lstStyle/>
          <a:p>
            <a:r>
              <a:rPr lang="es-MX" sz="1400" dirty="0">
                <a:solidFill>
                  <a:srgbClr val="0070C0"/>
                </a:solidFill>
              </a:rPr>
              <a:t>Adeudo periodo anterior vs estado de cuenta anterior</a:t>
            </a:r>
          </a:p>
        </p:txBody>
      </p:sp>
      <p:sp>
        <p:nvSpPr>
          <p:cNvPr id="52" name="CuadroTexto 51">
            <a:extLst>
              <a:ext uri="{FF2B5EF4-FFF2-40B4-BE49-F238E27FC236}">
                <a16:creationId xmlns:a16="http://schemas.microsoft.com/office/drawing/2014/main" id="{024AF911-579B-03C9-11F3-74289B4401F1}"/>
              </a:ext>
            </a:extLst>
          </p:cNvPr>
          <p:cNvSpPr txBox="1"/>
          <p:nvPr/>
        </p:nvSpPr>
        <p:spPr>
          <a:xfrm>
            <a:off x="6341507" y="5354575"/>
            <a:ext cx="3071931" cy="307777"/>
          </a:xfrm>
          <a:prstGeom prst="rect">
            <a:avLst/>
          </a:prstGeom>
          <a:noFill/>
        </p:spPr>
        <p:txBody>
          <a:bodyPr wrap="none" rtlCol="0">
            <a:spAutoFit/>
          </a:bodyPr>
          <a:lstStyle/>
          <a:p>
            <a:r>
              <a:rPr lang="es-MX" sz="1400" dirty="0">
                <a:solidFill>
                  <a:srgbClr val="0070C0"/>
                </a:solidFill>
              </a:rPr>
              <a:t>Vs detalle de transacciones regulares</a:t>
            </a:r>
          </a:p>
        </p:txBody>
      </p:sp>
      <p:sp>
        <p:nvSpPr>
          <p:cNvPr id="53" name="CuadroTexto 52">
            <a:extLst>
              <a:ext uri="{FF2B5EF4-FFF2-40B4-BE49-F238E27FC236}">
                <a16:creationId xmlns:a16="http://schemas.microsoft.com/office/drawing/2014/main" id="{1FDFC4ED-0F1D-AEF6-4E31-D5EA904F7FA6}"/>
              </a:ext>
            </a:extLst>
          </p:cNvPr>
          <p:cNvSpPr txBox="1"/>
          <p:nvPr/>
        </p:nvSpPr>
        <p:spPr>
          <a:xfrm>
            <a:off x="6374525" y="5559086"/>
            <a:ext cx="2584682" cy="307777"/>
          </a:xfrm>
          <a:prstGeom prst="rect">
            <a:avLst/>
          </a:prstGeom>
          <a:noFill/>
        </p:spPr>
        <p:txBody>
          <a:bodyPr wrap="none" rtlCol="0">
            <a:spAutoFit/>
          </a:bodyPr>
          <a:lstStyle/>
          <a:p>
            <a:r>
              <a:rPr lang="es-MX" sz="1400" dirty="0">
                <a:solidFill>
                  <a:srgbClr val="0070C0"/>
                </a:solidFill>
              </a:rPr>
              <a:t>Vs detalle de compras a meses</a:t>
            </a:r>
          </a:p>
        </p:txBody>
      </p:sp>
      <p:sp>
        <p:nvSpPr>
          <p:cNvPr id="54" name="CuadroTexto 53">
            <a:extLst>
              <a:ext uri="{FF2B5EF4-FFF2-40B4-BE49-F238E27FC236}">
                <a16:creationId xmlns:a16="http://schemas.microsoft.com/office/drawing/2014/main" id="{29E6F9AA-6ADC-A2CC-4D1A-45303B6690AB}"/>
              </a:ext>
            </a:extLst>
          </p:cNvPr>
          <p:cNvSpPr txBox="1"/>
          <p:nvPr/>
        </p:nvSpPr>
        <p:spPr>
          <a:xfrm>
            <a:off x="6568296" y="6016873"/>
            <a:ext cx="1594604" cy="307777"/>
          </a:xfrm>
          <a:prstGeom prst="rect">
            <a:avLst/>
          </a:prstGeom>
          <a:noFill/>
        </p:spPr>
        <p:txBody>
          <a:bodyPr wrap="none" rtlCol="0">
            <a:spAutoFit/>
          </a:bodyPr>
          <a:lstStyle/>
          <a:p>
            <a:r>
              <a:rPr lang="es-MX" sz="1400" dirty="0">
                <a:solidFill>
                  <a:srgbClr val="0070C0"/>
                </a:solidFill>
              </a:rPr>
              <a:t>Detalle de abonos</a:t>
            </a:r>
          </a:p>
        </p:txBody>
      </p:sp>
      <p:cxnSp>
        <p:nvCxnSpPr>
          <p:cNvPr id="56" name="Conector recto de flecha 55">
            <a:extLst>
              <a:ext uri="{FF2B5EF4-FFF2-40B4-BE49-F238E27FC236}">
                <a16:creationId xmlns:a16="http://schemas.microsoft.com/office/drawing/2014/main" id="{72B42EED-B761-878E-FC32-54147B2778E8}"/>
              </a:ext>
            </a:extLst>
          </p:cNvPr>
          <p:cNvCxnSpPr/>
          <p:nvPr/>
        </p:nvCxnSpPr>
        <p:spPr>
          <a:xfrm>
            <a:off x="5483825" y="5296359"/>
            <a:ext cx="0" cy="77736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57" name="Conector recto de flecha 56">
            <a:extLst>
              <a:ext uri="{FF2B5EF4-FFF2-40B4-BE49-F238E27FC236}">
                <a16:creationId xmlns:a16="http://schemas.microsoft.com/office/drawing/2014/main" id="{F633A678-89D6-A1C0-1F9F-AB384D07A116}"/>
              </a:ext>
            </a:extLst>
          </p:cNvPr>
          <p:cNvCxnSpPr>
            <a:cxnSpLocks/>
          </p:cNvCxnSpPr>
          <p:nvPr/>
        </p:nvCxnSpPr>
        <p:spPr>
          <a:xfrm>
            <a:off x="5808861" y="6387466"/>
            <a:ext cx="0" cy="1063854"/>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59" name="CuadroTexto 58">
            <a:extLst>
              <a:ext uri="{FF2B5EF4-FFF2-40B4-BE49-F238E27FC236}">
                <a16:creationId xmlns:a16="http://schemas.microsoft.com/office/drawing/2014/main" id="{A16AEB93-1CC1-E74E-92CD-7F82CF1B1103}"/>
              </a:ext>
            </a:extLst>
          </p:cNvPr>
          <p:cNvSpPr txBox="1"/>
          <p:nvPr/>
        </p:nvSpPr>
        <p:spPr>
          <a:xfrm>
            <a:off x="6240201" y="7481937"/>
            <a:ext cx="4000903" cy="307777"/>
          </a:xfrm>
          <a:prstGeom prst="rect">
            <a:avLst/>
          </a:prstGeom>
          <a:noFill/>
        </p:spPr>
        <p:txBody>
          <a:bodyPr wrap="none" rtlCol="0">
            <a:spAutoFit/>
          </a:bodyPr>
          <a:lstStyle/>
          <a:p>
            <a:r>
              <a:rPr lang="es-MX" sz="1400" dirty="0">
                <a:solidFill>
                  <a:srgbClr val="0070C0"/>
                </a:solidFill>
              </a:rPr>
              <a:t>Detalle de saldo pendiente de comparas a meses</a:t>
            </a:r>
          </a:p>
        </p:txBody>
      </p:sp>
      <p:sp>
        <p:nvSpPr>
          <p:cNvPr id="60" name="CuadroTexto 59">
            <a:extLst>
              <a:ext uri="{FF2B5EF4-FFF2-40B4-BE49-F238E27FC236}">
                <a16:creationId xmlns:a16="http://schemas.microsoft.com/office/drawing/2014/main" id="{DCEA40AD-C692-87EC-BF3F-E76859F5402F}"/>
              </a:ext>
            </a:extLst>
          </p:cNvPr>
          <p:cNvSpPr txBox="1"/>
          <p:nvPr/>
        </p:nvSpPr>
        <p:spPr>
          <a:xfrm>
            <a:off x="6280467" y="7658110"/>
            <a:ext cx="1629933" cy="307777"/>
          </a:xfrm>
          <a:prstGeom prst="rect">
            <a:avLst/>
          </a:prstGeom>
          <a:noFill/>
        </p:spPr>
        <p:txBody>
          <a:bodyPr wrap="none" rtlCol="0">
            <a:spAutoFit/>
          </a:bodyPr>
          <a:lstStyle/>
          <a:p>
            <a:r>
              <a:rPr lang="es-MX" sz="1400" dirty="0">
                <a:solidFill>
                  <a:srgbClr val="0070C0"/>
                </a:solidFill>
              </a:rPr>
              <a:t>Total Saldo deudor</a:t>
            </a:r>
          </a:p>
        </p:txBody>
      </p:sp>
      <p:sp>
        <p:nvSpPr>
          <p:cNvPr id="63" name="CuadroTexto 62">
            <a:extLst>
              <a:ext uri="{FF2B5EF4-FFF2-40B4-BE49-F238E27FC236}">
                <a16:creationId xmlns:a16="http://schemas.microsoft.com/office/drawing/2014/main" id="{ECB946AE-9CB8-748D-2B85-00AA072D8E07}"/>
              </a:ext>
            </a:extLst>
          </p:cNvPr>
          <p:cNvSpPr txBox="1"/>
          <p:nvPr/>
        </p:nvSpPr>
        <p:spPr>
          <a:xfrm>
            <a:off x="6261014" y="8091578"/>
            <a:ext cx="4611070" cy="307777"/>
          </a:xfrm>
          <a:prstGeom prst="rect">
            <a:avLst/>
          </a:prstGeom>
          <a:noFill/>
        </p:spPr>
        <p:txBody>
          <a:bodyPr wrap="none" rtlCol="0">
            <a:spAutoFit/>
          </a:bodyPr>
          <a:lstStyle/>
          <a:p>
            <a:r>
              <a:rPr lang="es-MX" sz="1400" dirty="0">
                <a:solidFill>
                  <a:srgbClr val="0070C0"/>
                </a:solidFill>
              </a:rPr>
              <a:t>Crédito disponible= limite de crédito – total saldo deudor.</a:t>
            </a:r>
          </a:p>
        </p:txBody>
      </p:sp>
      <p:sp>
        <p:nvSpPr>
          <p:cNvPr id="1025" name="Rectángulo: esquina doblada 1024">
            <a:extLst>
              <a:ext uri="{FF2B5EF4-FFF2-40B4-BE49-F238E27FC236}">
                <a16:creationId xmlns:a16="http://schemas.microsoft.com/office/drawing/2014/main" id="{F2874F9B-41F3-93AA-4D40-315DEE08F607}"/>
              </a:ext>
            </a:extLst>
          </p:cNvPr>
          <p:cNvSpPr/>
          <p:nvPr/>
        </p:nvSpPr>
        <p:spPr>
          <a:xfrm>
            <a:off x="-1579631" y="7591763"/>
            <a:ext cx="1420022" cy="1011569"/>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MX" sz="1050" dirty="0"/>
              <a:t>Aviso importante por mes, el aviso depende del mes, vs catálogo de </a:t>
            </a:r>
            <a:r>
              <a:rPr lang="es-MX" sz="1200" dirty="0"/>
              <a:t>producto por mes</a:t>
            </a:r>
          </a:p>
        </p:txBody>
      </p:sp>
      <p:sp>
        <p:nvSpPr>
          <p:cNvPr id="1027" name="CuadroTexto 1026">
            <a:extLst>
              <a:ext uri="{FF2B5EF4-FFF2-40B4-BE49-F238E27FC236}">
                <a16:creationId xmlns:a16="http://schemas.microsoft.com/office/drawing/2014/main" id="{888A4BFA-7D8F-A6B0-0AFC-3C0B56E5BF7C}"/>
              </a:ext>
            </a:extLst>
          </p:cNvPr>
          <p:cNvSpPr txBox="1"/>
          <p:nvPr/>
        </p:nvSpPr>
        <p:spPr>
          <a:xfrm>
            <a:off x="6591944" y="6700362"/>
            <a:ext cx="2574103" cy="307777"/>
          </a:xfrm>
          <a:prstGeom prst="rect">
            <a:avLst/>
          </a:prstGeom>
          <a:noFill/>
        </p:spPr>
        <p:txBody>
          <a:bodyPr wrap="none" rtlCol="0">
            <a:spAutoFit/>
          </a:bodyPr>
          <a:lstStyle/>
          <a:p>
            <a:r>
              <a:rPr lang="es-MX" sz="1400" dirty="0">
                <a:solidFill>
                  <a:srgbClr val="0070C0"/>
                </a:solidFill>
              </a:rPr>
              <a:t>Leyenda regulatoria obligatoria</a:t>
            </a:r>
          </a:p>
        </p:txBody>
      </p:sp>
      <p:sp>
        <p:nvSpPr>
          <p:cNvPr id="1028" name="Rectángulo: esquina doblada 1027">
            <a:extLst>
              <a:ext uri="{FF2B5EF4-FFF2-40B4-BE49-F238E27FC236}">
                <a16:creationId xmlns:a16="http://schemas.microsoft.com/office/drawing/2014/main" id="{99AD67BD-4A96-68EF-4A16-C57F8C6926AB}"/>
              </a:ext>
            </a:extLst>
          </p:cNvPr>
          <p:cNvSpPr/>
          <p:nvPr/>
        </p:nvSpPr>
        <p:spPr>
          <a:xfrm>
            <a:off x="-1551294" y="4781581"/>
            <a:ext cx="1417570" cy="936113"/>
          </a:xfrm>
          <a:prstGeom prst="foldedCorne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MX" sz="1200" dirty="0"/>
              <a:t>Catálogo de tasas por mes por producto</a:t>
            </a:r>
          </a:p>
        </p:txBody>
      </p:sp>
      <p:cxnSp>
        <p:nvCxnSpPr>
          <p:cNvPr id="1029" name="Conector recto de flecha 1028">
            <a:extLst>
              <a:ext uri="{FF2B5EF4-FFF2-40B4-BE49-F238E27FC236}">
                <a16:creationId xmlns:a16="http://schemas.microsoft.com/office/drawing/2014/main" id="{92203A09-661D-5DC7-61B8-0353E7099754}"/>
              </a:ext>
            </a:extLst>
          </p:cNvPr>
          <p:cNvCxnSpPr>
            <a:cxnSpLocks/>
            <a:stCxn id="1028" idx="3"/>
          </p:cNvCxnSpPr>
          <p:nvPr/>
        </p:nvCxnSpPr>
        <p:spPr>
          <a:xfrm>
            <a:off x="-133724" y="5249638"/>
            <a:ext cx="2063683" cy="1201371"/>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1032" name="CuadroTexto 1031">
            <a:extLst>
              <a:ext uri="{FF2B5EF4-FFF2-40B4-BE49-F238E27FC236}">
                <a16:creationId xmlns:a16="http://schemas.microsoft.com/office/drawing/2014/main" id="{5878855D-0F75-9093-5148-B064E359AD8F}"/>
              </a:ext>
            </a:extLst>
          </p:cNvPr>
          <p:cNvSpPr txBox="1"/>
          <p:nvPr/>
        </p:nvSpPr>
        <p:spPr>
          <a:xfrm>
            <a:off x="6031021" y="91006"/>
            <a:ext cx="2363759" cy="738664"/>
          </a:xfrm>
          <a:prstGeom prst="rect">
            <a:avLst/>
          </a:prstGeom>
          <a:noFill/>
        </p:spPr>
        <p:txBody>
          <a:bodyPr wrap="square" rtlCol="0">
            <a:spAutoFit/>
          </a:bodyPr>
          <a:lstStyle/>
          <a:p>
            <a:r>
              <a:rPr lang="es-MX" sz="1400" dirty="0">
                <a:solidFill>
                  <a:srgbClr val="FF0000"/>
                </a:solidFill>
              </a:rPr>
              <a:t>Imagen de acuerdo al catálogo de imágenes por producto</a:t>
            </a:r>
          </a:p>
        </p:txBody>
      </p:sp>
      <p:sp>
        <p:nvSpPr>
          <p:cNvPr id="24" name="Rectángulo 23">
            <a:extLst>
              <a:ext uri="{FF2B5EF4-FFF2-40B4-BE49-F238E27FC236}">
                <a16:creationId xmlns:a16="http://schemas.microsoft.com/office/drawing/2014/main" id="{40B3C6C7-3B71-EADE-A955-BDE11797003B}"/>
              </a:ext>
            </a:extLst>
          </p:cNvPr>
          <p:cNvSpPr/>
          <p:nvPr/>
        </p:nvSpPr>
        <p:spPr>
          <a:xfrm>
            <a:off x="3663472" y="2395780"/>
            <a:ext cx="5399247" cy="803428"/>
          </a:xfrm>
          <a:prstGeom prst="rect">
            <a:avLst/>
          </a:prstGeom>
          <a:solidFill>
            <a:srgbClr val="00B0F0">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2" name="CuadroTexto 31">
            <a:extLst>
              <a:ext uri="{FF2B5EF4-FFF2-40B4-BE49-F238E27FC236}">
                <a16:creationId xmlns:a16="http://schemas.microsoft.com/office/drawing/2014/main" id="{C3800A88-B417-DBDB-9378-042FCC197C07}"/>
              </a:ext>
            </a:extLst>
          </p:cNvPr>
          <p:cNvSpPr txBox="1"/>
          <p:nvPr/>
        </p:nvSpPr>
        <p:spPr>
          <a:xfrm>
            <a:off x="6841014" y="2368211"/>
            <a:ext cx="1913455" cy="830997"/>
          </a:xfrm>
          <a:prstGeom prst="rect">
            <a:avLst/>
          </a:prstGeom>
          <a:noFill/>
        </p:spPr>
        <p:txBody>
          <a:bodyPr wrap="square" rtlCol="0">
            <a:spAutoFit/>
          </a:bodyPr>
          <a:lstStyle/>
          <a:p>
            <a:r>
              <a:rPr lang="es-MX" sz="1200" dirty="0">
                <a:solidFill>
                  <a:srgbClr val="0070C0"/>
                </a:solidFill>
              </a:rPr>
              <a:t>Extracción datos e la cuenta</a:t>
            </a:r>
          </a:p>
          <a:p>
            <a:r>
              <a:rPr lang="es-MX" sz="1200" dirty="0">
                <a:solidFill>
                  <a:srgbClr val="0070C0"/>
                </a:solidFill>
              </a:rPr>
              <a:t>Generando un layout, separado “|”</a:t>
            </a:r>
          </a:p>
        </p:txBody>
      </p:sp>
      <p:cxnSp>
        <p:nvCxnSpPr>
          <p:cNvPr id="47" name="Conector recto de flecha 46">
            <a:extLst>
              <a:ext uri="{FF2B5EF4-FFF2-40B4-BE49-F238E27FC236}">
                <a16:creationId xmlns:a16="http://schemas.microsoft.com/office/drawing/2014/main" id="{ABE17727-4208-505C-9463-75F3C04DC611}"/>
              </a:ext>
            </a:extLst>
          </p:cNvPr>
          <p:cNvCxnSpPr>
            <a:cxnSpLocks/>
            <a:stCxn id="44" idx="2"/>
          </p:cNvCxnSpPr>
          <p:nvPr/>
        </p:nvCxnSpPr>
        <p:spPr>
          <a:xfrm flipH="1">
            <a:off x="2393004" y="3112827"/>
            <a:ext cx="28191" cy="12819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55" name="Conector recto de flecha 54">
            <a:extLst>
              <a:ext uri="{FF2B5EF4-FFF2-40B4-BE49-F238E27FC236}">
                <a16:creationId xmlns:a16="http://schemas.microsoft.com/office/drawing/2014/main" id="{63BB2A78-A12F-C8C9-7160-FF2D90229694}"/>
              </a:ext>
            </a:extLst>
          </p:cNvPr>
          <p:cNvCxnSpPr>
            <a:cxnSpLocks/>
            <a:stCxn id="44" idx="3"/>
          </p:cNvCxnSpPr>
          <p:nvPr/>
        </p:nvCxnSpPr>
        <p:spPr>
          <a:xfrm>
            <a:off x="2482911" y="3043577"/>
            <a:ext cx="3041600" cy="2547086"/>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sp>
        <p:nvSpPr>
          <p:cNvPr id="58" name="Estrella: 5 puntas 57">
            <a:extLst>
              <a:ext uri="{FF2B5EF4-FFF2-40B4-BE49-F238E27FC236}">
                <a16:creationId xmlns:a16="http://schemas.microsoft.com/office/drawing/2014/main" id="{1E562D79-57D2-FE0E-D199-59DCB9CFBAEE}"/>
              </a:ext>
            </a:extLst>
          </p:cNvPr>
          <p:cNvSpPr/>
          <p:nvPr/>
        </p:nvSpPr>
        <p:spPr>
          <a:xfrm>
            <a:off x="-109486" y="1447702"/>
            <a:ext cx="344124" cy="310859"/>
          </a:xfrm>
          <a:prstGeom prst="star5">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cxnSp>
        <p:nvCxnSpPr>
          <p:cNvPr id="1026" name="Conector recto de flecha 1025">
            <a:extLst>
              <a:ext uri="{FF2B5EF4-FFF2-40B4-BE49-F238E27FC236}">
                <a16:creationId xmlns:a16="http://schemas.microsoft.com/office/drawing/2014/main" id="{3441D913-43F2-6F0C-747C-F1BF1535394E}"/>
              </a:ext>
            </a:extLst>
          </p:cNvPr>
          <p:cNvCxnSpPr>
            <a:cxnSpLocks/>
          </p:cNvCxnSpPr>
          <p:nvPr/>
        </p:nvCxnSpPr>
        <p:spPr>
          <a:xfrm flipH="1">
            <a:off x="6203083" y="5316361"/>
            <a:ext cx="259241" cy="38214"/>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1031" name="Conector recto de flecha 1030">
            <a:extLst>
              <a:ext uri="{FF2B5EF4-FFF2-40B4-BE49-F238E27FC236}">
                <a16:creationId xmlns:a16="http://schemas.microsoft.com/office/drawing/2014/main" id="{6DC9392A-02C2-D41E-03EB-AD6AFD8BBBF1}"/>
              </a:ext>
            </a:extLst>
          </p:cNvPr>
          <p:cNvCxnSpPr>
            <a:cxnSpLocks/>
          </p:cNvCxnSpPr>
          <p:nvPr/>
        </p:nvCxnSpPr>
        <p:spPr>
          <a:xfrm flipH="1" flipV="1">
            <a:off x="6184641" y="5476481"/>
            <a:ext cx="251018" cy="39453"/>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1034" name="Conector recto de flecha 1033">
            <a:extLst>
              <a:ext uri="{FF2B5EF4-FFF2-40B4-BE49-F238E27FC236}">
                <a16:creationId xmlns:a16="http://schemas.microsoft.com/office/drawing/2014/main" id="{7DFCAABA-AA80-B3BF-A442-81E97E17AFC5}"/>
              </a:ext>
            </a:extLst>
          </p:cNvPr>
          <p:cNvCxnSpPr>
            <a:cxnSpLocks/>
            <a:stCxn id="53" idx="1"/>
          </p:cNvCxnSpPr>
          <p:nvPr/>
        </p:nvCxnSpPr>
        <p:spPr>
          <a:xfrm flipH="1" flipV="1">
            <a:off x="6075937" y="5617370"/>
            <a:ext cx="298588" cy="95605"/>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1039" name="Conector recto de flecha 1038">
            <a:extLst>
              <a:ext uri="{FF2B5EF4-FFF2-40B4-BE49-F238E27FC236}">
                <a16:creationId xmlns:a16="http://schemas.microsoft.com/office/drawing/2014/main" id="{C471B107-F80E-30BD-6B5C-51B41E762EEE}"/>
              </a:ext>
            </a:extLst>
          </p:cNvPr>
          <p:cNvCxnSpPr>
            <a:cxnSpLocks/>
            <a:stCxn id="19" idx="3"/>
            <a:endCxn id="14" idx="1"/>
          </p:cNvCxnSpPr>
          <p:nvPr/>
        </p:nvCxnSpPr>
        <p:spPr>
          <a:xfrm flipV="1">
            <a:off x="-187837" y="6510245"/>
            <a:ext cx="431677" cy="171528"/>
          </a:xfrm>
          <a:prstGeom prst="straightConnector1">
            <a:avLst/>
          </a:prstGeom>
          <a:ln>
            <a:solidFill>
              <a:srgbClr val="0070C0"/>
            </a:solidFill>
            <a:tailEnd type="triangle"/>
          </a:ln>
        </p:spPr>
        <p:style>
          <a:lnRef idx="2">
            <a:schemeClr val="accent1"/>
          </a:lnRef>
          <a:fillRef idx="0">
            <a:schemeClr val="accent1"/>
          </a:fillRef>
          <a:effectRef idx="1">
            <a:schemeClr val="accent1"/>
          </a:effectRef>
          <a:fontRef idx="minor">
            <a:schemeClr val="tx1"/>
          </a:fontRef>
        </p:style>
      </p:cxnSp>
      <p:cxnSp>
        <p:nvCxnSpPr>
          <p:cNvPr id="1042" name="Conector recto de flecha 1041">
            <a:extLst>
              <a:ext uri="{FF2B5EF4-FFF2-40B4-BE49-F238E27FC236}">
                <a16:creationId xmlns:a16="http://schemas.microsoft.com/office/drawing/2014/main" id="{A35830DA-302C-624C-F308-9DCA4482DBB3}"/>
              </a:ext>
            </a:extLst>
          </p:cNvPr>
          <p:cNvCxnSpPr>
            <a:cxnSpLocks/>
            <a:stCxn id="1025" idx="3"/>
            <a:endCxn id="42" idx="1"/>
          </p:cNvCxnSpPr>
          <p:nvPr/>
        </p:nvCxnSpPr>
        <p:spPr>
          <a:xfrm>
            <a:off x="-159609" y="8097548"/>
            <a:ext cx="421780" cy="43019"/>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045" name="Conector recto de flecha 1044">
            <a:extLst>
              <a:ext uri="{FF2B5EF4-FFF2-40B4-BE49-F238E27FC236}">
                <a16:creationId xmlns:a16="http://schemas.microsoft.com/office/drawing/2014/main" id="{D43EC2BB-A5E7-C865-D5D9-D1538221F427}"/>
              </a:ext>
            </a:extLst>
          </p:cNvPr>
          <p:cNvCxnSpPr>
            <a:cxnSpLocks/>
          </p:cNvCxnSpPr>
          <p:nvPr/>
        </p:nvCxnSpPr>
        <p:spPr>
          <a:xfrm flipH="1">
            <a:off x="6123925" y="7648970"/>
            <a:ext cx="184856" cy="26383"/>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047" name="Conector recto de flecha 1046">
            <a:extLst>
              <a:ext uri="{FF2B5EF4-FFF2-40B4-BE49-F238E27FC236}">
                <a16:creationId xmlns:a16="http://schemas.microsoft.com/office/drawing/2014/main" id="{096C9A26-1B38-00C9-9DB7-9216C1C76420}"/>
              </a:ext>
            </a:extLst>
          </p:cNvPr>
          <p:cNvCxnSpPr>
            <a:cxnSpLocks/>
          </p:cNvCxnSpPr>
          <p:nvPr/>
        </p:nvCxnSpPr>
        <p:spPr>
          <a:xfrm flipH="1">
            <a:off x="6123925" y="7792234"/>
            <a:ext cx="184856" cy="26383"/>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048" name="CuadroTexto 1047">
            <a:extLst>
              <a:ext uri="{FF2B5EF4-FFF2-40B4-BE49-F238E27FC236}">
                <a16:creationId xmlns:a16="http://schemas.microsoft.com/office/drawing/2014/main" id="{33AA8DC7-4165-EB91-2B33-B31221376AE6}"/>
              </a:ext>
            </a:extLst>
          </p:cNvPr>
          <p:cNvSpPr txBox="1"/>
          <p:nvPr/>
        </p:nvSpPr>
        <p:spPr>
          <a:xfrm>
            <a:off x="6327835" y="7862766"/>
            <a:ext cx="2339936" cy="307777"/>
          </a:xfrm>
          <a:prstGeom prst="rect">
            <a:avLst/>
          </a:prstGeom>
          <a:noFill/>
        </p:spPr>
        <p:txBody>
          <a:bodyPr wrap="none" rtlCol="0">
            <a:spAutoFit/>
          </a:bodyPr>
          <a:lstStyle/>
          <a:p>
            <a:r>
              <a:rPr lang="es-MX" sz="1400" dirty="0">
                <a:solidFill>
                  <a:srgbClr val="0070C0"/>
                </a:solidFill>
              </a:rPr>
              <a:t>Límite de crédito vs sistema</a:t>
            </a:r>
          </a:p>
        </p:txBody>
      </p:sp>
      <p:cxnSp>
        <p:nvCxnSpPr>
          <p:cNvPr id="1049" name="Conector recto de flecha 1048">
            <a:extLst>
              <a:ext uri="{FF2B5EF4-FFF2-40B4-BE49-F238E27FC236}">
                <a16:creationId xmlns:a16="http://schemas.microsoft.com/office/drawing/2014/main" id="{BFAD4B80-224B-7CD4-5F4E-FB5D1744166F}"/>
              </a:ext>
            </a:extLst>
          </p:cNvPr>
          <p:cNvCxnSpPr>
            <a:cxnSpLocks/>
          </p:cNvCxnSpPr>
          <p:nvPr/>
        </p:nvCxnSpPr>
        <p:spPr>
          <a:xfrm flipH="1" flipV="1">
            <a:off x="6184641" y="7964074"/>
            <a:ext cx="152747" cy="2769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051" name="Conector recto de flecha 1050">
            <a:extLst>
              <a:ext uri="{FF2B5EF4-FFF2-40B4-BE49-F238E27FC236}">
                <a16:creationId xmlns:a16="http://schemas.microsoft.com/office/drawing/2014/main" id="{6487A339-5423-2663-0C82-4CBAB1B2ACF2}"/>
              </a:ext>
            </a:extLst>
          </p:cNvPr>
          <p:cNvCxnSpPr>
            <a:cxnSpLocks/>
          </p:cNvCxnSpPr>
          <p:nvPr/>
        </p:nvCxnSpPr>
        <p:spPr>
          <a:xfrm flipH="1" flipV="1">
            <a:off x="6123925" y="8110742"/>
            <a:ext cx="213463" cy="128262"/>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44" name="CuadroTexto 43">
            <a:extLst>
              <a:ext uri="{FF2B5EF4-FFF2-40B4-BE49-F238E27FC236}">
                <a16:creationId xmlns:a16="http://schemas.microsoft.com/office/drawing/2014/main" id="{1BA09624-20D3-FFEB-6A98-BEA6E3A27510}"/>
              </a:ext>
            </a:extLst>
          </p:cNvPr>
          <p:cNvSpPr txBox="1"/>
          <p:nvPr/>
        </p:nvSpPr>
        <p:spPr>
          <a:xfrm>
            <a:off x="2359479" y="2974327"/>
            <a:ext cx="123432" cy="138500"/>
          </a:xfrm>
          <a:prstGeom prst="rect">
            <a:avLst/>
          </a:prstGeom>
          <a:solidFill>
            <a:schemeClr val="bg1"/>
          </a:solidFill>
        </p:spPr>
        <p:txBody>
          <a:bodyPr wrap="none" lIns="0" tIns="0" rIns="0" bIns="0" rtlCol="0" anchor="ctr">
            <a:noAutofit/>
          </a:bodyPr>
          <a:lstStyle/>
          <a:p>
            <a:r>
              <a:rPr lang="es-MX" dirty="0"/>
              <a:t>+</a:t>
            </a:r>
          </a:p>
        </p:txBody>
      </p:sp>
      <p:sp>
        <p:nvSpPr>
          <p:cNvPr id="1041" name="CuadroTexto 1040">
            <a:extLst>
              <a:ext uri="{FF2B5EF4-FFF2-40B4-BE49-F238E27FC236}">
                <a16:creationId xmlns:a16="http://schemas.microsoft.com/office/drawing/2014/main" id="{9D7B5662-205A-0587-B027-DD12C11A1206}"/>
              </a:ext>
            </a:extLst>
          </p:cNvPr>
          <p:cNvSpPr txBox="1"/>
          <p:nvPr/>
        </p:nvSpPr>
        <p:spPr>
          <a:xfrm>
            <a:off x="-608916" y="2863977"/>
            <a:ext cx="123432" cy="138500"/>
          </a:xfrm>
          <a:prstGeom prst="rect">
            <a:avLst/>
          </a:prstGeom>
          <a:solidFill>
            <a:schemeClr val="bg1"/>
          </a:solidFill>
        </p:spPr>
        <p:txBody>
          <a:bodyPr wrap="none" lIns="0" tIns="0" rIns="0" bIns="0" rtlCol="0" anchor="ctr">
            <a:noAutofit/>
          </a:bodyPr>
          <a:lstStyle/>
          <a:p>
            <a:r>
              <a:rPr lang="es-MX" dirty="0"/>
              <a:t>=</a:t>
            </a:r>
          </a:p>
        </p:txBody>
      </p:sp>
      <p:sp>
        <p:nvSpPr>
          <p:cNvPr id="1046" name="CuadroTexto 1045">
            <a:extLst>
              <a:ext uri="{FF2B5EF4-FFF2-40B4-BE49-F238E27FC236}">
                <a16:creationId xmlns:a16="http://schemas.microsoft.com/office/drawing/2014/main" id="{FA933300-7EF7-9B93-AF7C-C68280B6E719}"/>
              </a:ext>
            </a:extLst>
          </p:cNvPr>
          <p:cNvSpPr txBox="1"/>
          <p:nvPr/>
        </p:nvSpPr>
        <p:spPr>
          <a:xfrm>
            <a:off x="5236607" y="5500376"/>
            <a:ext cx="320922" cy="369332"/>
          </a:xfrm>
          <a:prstGeom prst="rect">
            <a:avLst/>
          </a:prstGeom>
          <a:noFill/>
        </p:spPr>
        <p:txBody>
          <a:bodyPr wrap="none" rtlCol="0">
            <a:spAutoFit/>
          </a:bodyPr>
          <a:lstStyle/>
          <a:p>
            <a:r>
              <a:rPr lang="es-MX" dirty="0">
                <a:solidFill>
                  <a:srgbClr val="0070C0"/>
                </a:solidFill>
                <a:latin typeface="Symbol" panose="05050102010706020507" pitchFamily="18" charset="2"/>
              </a:rPr>
              <a:t>S</a:t>
            </a:r>
          </a:p>
        </p:txBody>
      </p:sp>
      <p:sp>
        <p:nvSpPr>
          <p:cNvPr id="1050" name="CuadroTexto 1049">
            <a:extLst>
              <a:ext uri="{FF2B5EF4-FFF2-40B4-BE49-F238E27FC236}">
                <a16:creationId xmlns:a16="http://schemas.microsoft.com/office/drawing/2014/main" id="{D49EC287-BC2C-D6BD-CE11-2BF5B4A49F4F}"/>
              </a:ext>
            </a:extLst>
          </p:cNvPr>
          <p:cNvSpPr txBox="1"/>
          <p:nvPr/>
        </p:nvSpPr>
        <p:spPr>
          <a:xfrm>
            <a:off x="6981020" y="4140527"/>
            <a:ext cx="2363759" cy="307777"/>
          </a:xfrm>
          <a:prstGeom prst="rect">
            <a:avLst/>
          </a:prstGeom>
          <a:noFill/>
        </p:spPr>
        <p:txBody>
          <a:bodyPr wrap="square" rtlCol="0">
            <a:spAutoFit/>
          </a:bodyPr>
          <a:lstStyle/>
          <a:p>
            <a:r>
              <a:rPr lang="es-MX" sz="1400" dirty="0">
                <a:solidFill>
                  <a:srgbClr val="FF0000"/>
                </a:solidFill>
              </a:rPr>
              <a:t>Tipo de letra diferente</a:t>
            </a:r>
          </a:p>
        </p:txBody>
      </p:sp>
      <p:cxnSp>
        <p:nvCxnSpPr>
          <p:cNvPr id="1053" name="Conector recto de flecha 1052">
            <a:extLst>
              <a:ext uri="{FF2B5EF4-FFF2-40B4-BE49-F238E27FC236}">
                <a16:creationId xmlns:a16="http://schemas.microsoft.com/office/drawing/2014/main" id="{66F43331-F2EF-8F60-FF20-18CBD1612313}"/>
              </a:ext>
            </a:extLst>
          </p:cNvPr>
          <p:cNvCxnSpPr>
            <a:stCxn id="1050" idx="1"/>
          </p:cNvCxnSpPr>
          <p:nvPr/>
        </p:nvCxnSpPr>
        <p:spPr>
          <a:xfrm flipH="1">
            <a:off x="4003711" y="4294416"/>
            <a:ext cx="2977309" cy="1418558"/>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054" name="CuadroTexto 1053">
            <a:extLst>
              <a:ext uri="{FF2B5EF4-FFF2-40B4-BE49-F238E27FC236}">
                <a16:creationId xmlns:a16="http://schemas.microsoft.com/office/drawing/2014/main" id="{C1D41305-6651-9187-937C-DA210CF1DBB5}"/>
              </a:ext>
            </a:extLst>
          </p:cNvPr>
          <p:cNvSpPr txBox="1"/>
          <p:nvPr/>
        </p:nvSpPr>
        <p:spPr>
          <a:xfrm>
            <a:off x="7001884" y="3710922"/>
            <a:ext cx="2363759" cy="307777"/>
          </a:xfrm>
          <a:prstGeom prst="rect">
            <a:avLst/>
          </a:prstGeom>
          <a:noFill/>
        </p:spPr>
        <p:txBody>
          <a:bodyPr wrap="square" rtlCol="0">
            <a:spAutoFit/>
          </a:bodyPr>
          <a:lstStyle/>
          <a:p>
            <a:r>
              <a:rPr lang="es-MX" sz="1400" dirty="0">
                <a:solidFill>
                  <a:srgbClr val="FF0000"/>
                </a:solidFill>
              </a:rPr>
              <a:t>Títulos en formato diferente</a:t>
            </a:r>
          </a:p>
        </p:txBody>
      </p:sp>
      <p:cxnSp>
        <p:nvCxnSpPr>
          <p:cNvPr id="1055" name="Conector recto de flecha 1054">
            <a:extLst>
              <a:ext uri="{FF2B5EF4-FFF2-40B4-BE49-F238E27FC236}">
                <a16:creationId xmlns:a16="http://schemas.microsoft.com/office/drawing/2014/main" id="{E7BF690D-8150-9889-472A-A529FE3835F1}"/>
              </a:ext>
            </a:extLst>
          </p:cNvPr>
          <p:cNvCxnSpPr>
            <a:cxnSpLocks/>
            <a:stCxn id="1054" idx="1"/>
          </p:cNvCxnSpPr>
          <p:nvPr/>
        </p:nvCxnSpPr>
        <p:spPr>
          <a:xfrm flipH="1" flipV="1">
            <a:off x="2565303" y="3555271"/>
            <a:ext cx="4436581" cy="30954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058" name="Conector recto de flecha 1057">
            <a:extLst>
              <a:ext uri="{FF2B5EF4-FFF2-40B4-BE49-F238E27FC236}">
                <a16:creationId xmlns:a16="http://schemas.microsoft.com/office/drawing/2014/main" id="{108BC2E2-F1D6-FC52-0FB8-5AB5F61E2857}"/>
              </a:ext>
            </a:extLst>
          </p:cNvPr>
          <p:cNvCxnSpPr>
            <a:cxnSpLocks/>
            <a:stCxn id="1054" idx="1"/>
          </p:cNvCxnSpPr>
          <p:nvPr/>
        </p:nvCxnSpPr>
        <p:spPr>
          <a:xfrm flipH="1">
            <a:off x="2393004" y="3864811"/>
            <a:ext cx="4608880" cy="119116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86083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56C5F5-F1BA-4840-0A8C-9BF8A2B3AE72}"/>
            </a:ext>
          </a:extLst>
        </p:cNvPr>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E5B62510-7A3F-79DF-F975-971EA41863F8}"/>
              </a:ext>
            </a:extLst>
          </p:cNvPr>
          <p:cNvSpPr>
            <a:spLocks noGrp="1"/>
          </p:cNvSpPr>
          <p:nvPr>
            <p:ph type="sldNum" sz="quarter" idx="12"/>
          </p:nvPr>
        </p:nvSpPr>
        <p:spPr/>
        <p:txBody>
          <a:bodyPr/>
          <a:lstStyle/>
          <a:p>
            <a:fld id="{3D8947DB-3ECE-4E8C-8144-115143746256}" type="slidenum">
              <a:rPr lang="es-MX" smtClean="0"/>
              <a:t>10</a:t>
            </a:fld>
            <a:endParaRPr lang="es-MX" dirty="0"/>
          </a:p>
        </p:txBody>
      </p:sp>
      <p:sp>
        <p:nvSpPr>
          <p:cNvPr id="5" name="Rectangle 4">
            <a:extLst>
              <a:ext uri="{FF2B5EF4-FFF2-40B4-BE49-F238E27FC236}">
                <a16:creationId xmlns:a16="http://schemas.microsoft.com/office/drawing/2014/main" id="{420E7167-ACE3-2B09-0A21-2D0543F1251D}"/>
              </a:ext>
            </a:extLst>
          </p:cNvPr>
          <p:cNvSpPr>
            <a:spLocks noChangeArrowheads="1"/>
          </p:cNvSpPr>
          <p:nvPr/>
        </p:nvSpPr>
        <p:spPr bwMode="auto">
          <a:xfrm>
            <a:off x="106960" y="252905"/>
            <a:ext cx="19559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s-MX" sz="2800" b="1" dirty="0"/>
              <a:t>BSSB Bank</a:t>
            </a:r>
            <a:endParaRPr lang="es-MX" sz="2800" dirty="0"/>
          </a:p>
        </p:txBody>
      </p:sp>
      <p:sp>
        <p:nvSpPr>
          <p:cNvPr id="6" name="Luna 5">
            <a:extLst>
              <a:ext uri="{FF2B5EF4-FFF2-40B4-BE49-F238E27FC236}">
                <a16:creationId xmlns:a16="http://schemas.microsoft.com/office/drawing/2014/main" id="{E172128B-B30C-DE90-9D06-1445F8153EB7}"/>
              </a:ext>
            </a:extLst>
          </p:cNvPr>
          <p:cNvSpPr/>
          <p:nvPr/>
        </p:nvSpPr>
        <p:spPr>
          <a:xfrm rot="14347990">
            <a:off x="1701359" y="226491"/>
            <a:ext cx="457200" cy="914400"/>
          </a:xfrm>
          <a:prstGeom prst="moon">
            <a:avLst>
              <a:gd name="adj" fmla="val 40795"/>
            </a:avLst>
          </a:prstGeom>
          <a:ln>
            <a:noFill/>
          </a:ln>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9" name="Rectángulo: esquinas redondeadas 8">
            <a:extLst>
              <a:ext uri="{FF2B5EF4-FFF2-40B4-BE49-F238E27FC236}">
                <a16:creationId xmlns:a16="http://schemas.microsoft.com/office/drawing/2014/main" id="{999530A1-ADF4-780A-B9AD-E92776B7B559}"/>
              </a:ext>
            </a:extLst>
          </p:cNvPr>
          <p:cNvSpPr/>
          <p:nvPr/>
        </p:nvSpPr>
        <p:spPr>
          <a:xfrm>
            <a:off x="149860" y="1237587"/>
            <a:ext cx="6568440" cy="8459498"/>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pic>
        <p:nvPicPr>
          <p:cNvPr id="19" name="Imagen 18">
            <a:extLst>
              <a:ext uri="{FF2B5EF4-FFF2-40B4-BE49-F238E27FC236}">
                <a16:creationId xmlns:a16="http://schemas.microsoft.com/office/drawing/2014/main" id="{961F08A7-02A7-F057-D0E9-213BC2A37CB3}"/>
              </a:ext>
            </a:extLst>
          </p:cNvPr>
          <p:cNvPicPr>
            <a:picLocks noChangeAspect="1"/>
          </p:cNvPicPr>
          <p:nvPr/>
        </p:nvPicPr>
        <p:blipFill>
          <a:blip r:embed="rId2"/>
          <a:srcRect t="4654" b="14076"/>
          <a:stretch/>
        </p:blipFill>
        <p:spPr>
          <a:xfrm>
            <a:off x="235685" y="1459431"/>
            <a:ext cx="6386630" cy="6987137"/>
          </a:xfrm>
          <a:prstGeom prst="rect">
            <a:avLst/>
          </a:prstGeom>
        </p:spPr>
      </p:pic>
      <p:sp>
        <p:nvSpPr>
          <p:cNvPr id="2" name="CuadroTexto 1">
            <a:extLst>
              <a:ext uri="{FF2B5EF4-FFF2-40B4-BE49-F238E27FC236}">
                <a16:creationId xmlns:a16="http://schemas.microsoft.com/office/drawing/2014/main" id="{24A1FF2F-2A67-5872-F816-41CC1C598CB5}"/>
              </a:ext>
            </a:extLst>
          </p:cNvPr>
          <p:cNvSpPr txBox="1"/>
          <p:nvPr/>
        </p:nvSpPr>
        <p:spPr>
          <a:xfrm>
            <a:off x="4798660" y="1418687"/>
            <a:ext cx="1404937" cy="523220"/>
          </a:xfrm>
          <a:prstGeom prst="rect">
            <a:avLst/>
          </a:prstGeom>
          <a:solidFill>
            <a:schemeClr val="bg1"/>
          </a:solidFill>
        </p:spPr>
        <p:txBody>
          <a:bodyPr wrap="square" rtlCol="0">
            <a:spAutoFit/>
          </a:bodyPr>
          <a:lstStyle/>
          <a:p>
            <a:r>
              <a:rPr lang="es-MX" sz="2800" dirty="0"/>
              <a:t>BSSB</a:t>
            </a:r>
          </a:p>
        </p:txBody>
      </p:sp>
      <p:sp>
        <p:nvSpPr>
          <p:cNvPr id="3" name="CuadroTexto 2">
            <a:extLst>
              <a:ext uri="{FF2B5EF4-FFF2-40B4-BE49-F238E27FC236}">
                <a16:creationId xmlns:a16="http://schemas.microsoft.com/office/drawing/2014/main" id="{0A03D8DD-2E5B-A325-CCFF-D5B55119AD8F}"/>
              </a:ext>
            </a:extLst>
          </p:cNvPr>
          <p:cNvSpPr txBox="1"/>
          <p:nvPr/>
        </p:nvSpPr>
        <p:spPr>
          <a:xfrm>
            <a:off x="4002932" y="4436428"/>
            <a:ext cx="1404937" cy="246221"/>
          </a:xfrm>
          <a:prstGeom prst="rect">
            <a:avLst/>
          </a:prstGeom>
          <a:solidFill>
            <a:schemeClr val="bg1"/>
          </a:solidFill>
        </p:spPr>
        <p:txBody>
          <a:bodyPr wrap="square" lIns="0" tIns="0" rIns="0" bIns="0" rtlCol="0">
            <a:spAutoFit/>
          </a:bodyPr>
          <a:lstStyle/>
          <a:p>
            <a:r>
              <a:rPr lang="es-MX" sz="1600" dirty="0"/>
              <a:t>55 1234 5679</a:t>
            </a:r>
          </a:p>
        </p:txBody>
      </p:sp>
      <p:sp>
        <p:nvSpPr>
          <p:cNvPr id="10" name="CuadroTexto 9">
            <a:extLst>
              <a:ext uri="{FF2B5EF4-FFF2-40B4-BE49-F238E27FC236}">
                <a16:creationId xmlns:a16="http://schemas.microsoft.com/office/drawing/2014/main" id="{460880A6-2246-6998-3F3B-DAA2088189BA}"/>
              </a:ext>
            </a:extLst>
          </p:cNvPr>
          <p:cNvSpPr txBox="1"/>
          <p:nvPr/>
        </p:nvSpPr>
        <p:spPr>
          <a:xfrm>
            <a:off x="1647242" y="7712393"/>
            <a:ext cx="810649" cy="230832"/>
          </a:xfrm>
          <a:prstGeom prst="rect">
            <a:avLst/>
          </a:prstGeom>
          <a:solidFill>
            <a:schemeClr val="bg1"/>
          </a:solidFill>
        </p:spPr>
        <p:txBody>
          <a:bodyPr wrap="square" lIns="0" tIns="0" rIns="0" bIns="0" rtlCol="0">
            <a:spAutoFit/>
          </a:bodyPr>
          <a:lstStyle/>
          <a:p>
            <a:r>
              <a:rPr lang="es-MX" sz="1500" b="1" dirty="0" err="1"/>
              <a:t>bssbmex</a:t>
            </a:r>
            <a:endParaRPr lang="es-MX" sz="1500" b="1" dirty="0"/>
          </a:p>
        </p:txBody>
      </p:sp>
      <p:sp>
        <p:nvSpPr>
          <p:cNvPr id="12" name="CuadroTexto 11">
            <a:extLst>
              <a:ext uri="{FF2B5EF4-FFF2-40B4-BE49-F238E27FC236}">
                <a16:creationId xmlns:a16="http://schemas.microsoft.com/office/drawing/2014/main" id="{9378BC25-7833-07A7-4B3B-DBF43A239EB6}"/>
              </a:ext>
            </a:extLst>
          </p:cNvPr>
          <p:cNvSpPr txBox="1"/>
          <p:nvPr/>
        </p:nvSpPr>
        <p:spPr>
          <a:xfrm>
            <a:off x="6280467" y="9297828"/>
            <a:ext cx="441146" cy="261610"/>
          </a:xfrm>
          <a:prstGeom prst="rect">
            <a:avLst/>
          </a:prstGeom>
          <a:noFill/>
        </p:spPr>
        <p:txBody>
          <a:bodyPr wrap="none" rtlCol="0">
            <a:spAutoFit/>
          </a:bodyPr>
          <a:lstStyle/>
          <a:p>
            <a:r>
              <a:rPr lang="es-MX" sz="1100" dirty="0"/>
              <a:t>de 9</a:t>
            </a:r>
          </a:p>
        </p:txBody>
      </p:sp>
      <p:sp>
        <p:nvSpPr>
          <p:cNvPr id="14" name="CuadroTexto 13">
            <a:extLst>
              <a:ext uri="{FF2B5EF4-FFF2-40B4-BE49-F238E27FC236}">
                <a16:creationId xmlns:a16="http://schemas.microsoft.com/office/drawing/2014/main" id="{1D532059-3B7F-C0ED-0530-11964620731F}"/>
              </a:ext>
            </a:extLst>
          </p:cNvPr>
          <p:cNvSpPr txBox="1"/>
          <p:nvPr/>
        </p:nvSpPr>
        <p:spPr>
          <a:xfrm>
            <a:off x="3406776" y="5812236"/>
            <a:ext cx="790574" cy="215444"/>
          </a:xfrm>
          <a:prstGeom prst="rect">
            <a:avLst/>
          </a:prstGeom>
          <a:solidFill>
            <a:schemeClr val="bg1"/>
          </a:solidFill>
        </p:spPr>
        <p:txBody>
          <a:bodyPr wrap="square" lIns="0" tIns="0" rIns="0" bIns="0" rtlCol="0">
            <a:spAutoFit/>
          </a:bodyPr>
          <a:lstStyle/>
          <a:p>
            <a:r>
              <a:rPr lang="es-MX" sz="1400" dirty="0"/>
              <a:t>BSSBMEX</a:t>
            </a:r>
          </a:p>
        </p:txBody>
      </p:sp>
      <p:sp>
        <p:nvSpPr>
          <p:cNvPr id="16" name="CuadroTexto 15">
            <a:extLst>
              <a:ext uri="{FF2B5EF4-FFF2-40B4-BE49-F238E27FC236}">
                <a16:creationId xmlns:a16="http://schemas.microsoft.com/office/drawing/2014/main" id="{E95B7B58-C377-5124-8384-52343160D4C9}"/>
              </a:ext>
            </a:extLst>
          </p:cNvPr>
          <p:cNvSpPr txBox="1"/>
          <p:nvPr/>
        </p:nvSpPr>
        <p:spPr>
          <a:xfrm>
            <a:off x="3107582" y="4061575"/>
            <a:ext cx="1026268" cy="246221"/>
          </a:xfrm>
          <a:prstGeom prst="rect">
            <a:avLst/>
          </a:prstGeom>
          <a:solidFill>
            <a:schemeClr val="bg1"/>
          </a:solidFill>
        </p:spPr>
        <p:txBody>
          <a:bodyPr wrap="square" lIns="0" tIns="0" rIns="0" bIns="0" rtlCol="0">
            <a:spAutoFit/>
          </a:bodyPr>
          <a:lstStyle/>
          <a:p>
            <a:r>
              <a:rPr lang="es-MX" sz="1600" dirty="0" err="1"/>
              <a:t>BancaElec</a:t>
            </a:r>
            <a:r>
              <a:rPr lang="es-MX" sz="1600" dirty="0"/>
              <a:t>,</a:t>
            </a:r>
          </a:p>
        </p:txBody>
      </p:sp>
      <p:sp>
        <p:nvSpPr>
          <p:cNvPr id="7" name="CuadroTexto 6">
            <a:extLst>
              <a:ext uri="{FF2B5EF4-FFF2-40B4-BE49-F238E27FC236}">
                <a16:creationId xmlns:a16="http://schemas.microsoft.com/office/drawing/2014/main" id="{181F2B12-D07C-9713-A964-E16793487BB7}"/>
              </a:ext>
            </a:extLst>
          </p:cNvPr>
          <p:cNvSpPr txBox="1"/>
          <p:nvPr/>
        </p:nvSpPr>
        <p:spPr>
          <a:xfrm>
            <a:off x="66883" y="975977"/>
            <a:ext cx="3439236" cy="261610"/>
          </a:xfrm>
          <a:prstGeom prst="rect">
            <a:avLst/>
          </a:prstGeom>
          <a:noFill/>
        </p:spPr>
        <p:txBody>
          <a:bodyPr wrap="square">
            <a:spAutoFit/>
          </a:bodyPr>
          <a:lstStyle/>
          <a:p>
            <a:r>
              <a:rPr lang="es-MX" sz="1100" b="0" i="0" u="none" strike="noStrike" baseline="0" dirty="0">
                <a:latin typeface="ArialMT"/>
              </a:rPr>
              <a:t>Número de tarjeta: </a:t>
            </a:r>
            <a:r>
              <a:rPr lang="es-MX" sz="1100" b="1" i="0" u="none" strike="noStrike" baseline="0" dirty="0">
                <a:latin typeface="Arial-BoldMT"/>
              </a:rPr>
              <a:t>4567 8901 2345 6789</a:t>
            </a:r>
          </a:p>
        </p:txBody>
      </p:sp>
      <p:sp>
        <p:nvSpPr>
          <p:cNvPr id="8" name="CuadroTexto 7">
            <a:extLst>
              <a:ext uri="{FF2B5EF4-FFF2-40B4-BE49-F238E27FC236}">
                <a16:creationId xmlns:a16="http://schemas.microsoft.com/office/drawing/2014/main" id="{A1DCA534-0F5C-F072-7D0F-CAF75335A405}"/>
              </a:ext>
            </a:extLst>
          </p:cNvPr>
          <p:cNvSpPr txBox="1"/>
          <p:nvPr/>
        </p:nvSpPr>
        <p:spPr>
          <a:xfrm>
            <a:off x="2927586" y="606645"/>
            <a:ext cx="3694729" cy="307777"/>
          </a:xfrm>
          <a:prstGeom prst="rect">
            <a:avLst/>
          </a:prstGeom>
          <a:noFill/>
        </p:spPr>
        <p:txBody>
          <a:bodyPr wrap="none" rtlCol="0">
            <a:spAutoFit/>
          </a:bodyPr>
          <a:lstStyle/>
          <a:p>
            <a:r>
              <a:rPr lang="es-MX" sz="1400" dirty="0">
                <a:solidFill>
                  <a:srgbClr val="FF0000"/>
                </a:solidFill>
              </a:rPr>
              <a:t>Esta imagen no está en la pestaña IMAGENES</a:t>
            </a:r>
          </a:p>
        </p:txBody>
      </p:sp>
    </p:spTree>
    <p:extLst>
      <p:ext uri="{BB962C8B-B14F-4D97-AF65-F5344CB8AC3E}">
        <p14:creationId xmlns:p14="http://schemas.microsoft.com/office/powerpoint/2010/main" val="597108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46A3A6-EECE-B88F-227B-AB45DC79E109}"/>
            </a:ext>
          </a:extLst>
        </p:cNvPr>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9AB2FFD8-9E5E-E142-902D-074934394A0F}"/>
              </a:ext>
            </a:extLst>
          </p:cNvPr>
          <p:cNvSpPr>
            <a:spLocks noGrp="1"/>
          </p:cNvSpPr>
          <p:nvPr>
            <p:ph type="sldNum" sz="quarter" idx="12"/>
          </p:nvPr>
        </p:nvSpPr>
        <p:spPr/>
        <p:txBody>
          <a:bodyPr/>
          <a:lstStyle/>
          <a:p>
            <a:fld id="{3D8947DB-3ECE-4E8C-8144-115143746256}" type="slidenum">
              <a:rPr lang="es-MX" smtClean="0"/>
              <a:t>11</a:t>
            </a:fld>
            <a:endParaRPr lang="es-MX" dirty="0"/>
          </a:p>
        </p:txBody>
      </p:sp>
      <p:sp>
        <p:nvSpPr>
          <p:cNvPr id="5" name="Rectangle 4">
            <a:extLst>
              <a:ext uri="{FF2B5EF4-FFF2-40B4-BE49-F238E27FC236}">
                <a16:creationId xmlns:a16="http://schemas.microsoft.com/office/drawing/2014/main" id="{F0B91D2C-9275-E11C-DC92-7761D08AA976}"/>
              </a:ext>
            </a:extLst>
          </p:cNvPr>
          <p:cNvSpPr>
            <a:spLocks noChangeArrowheads="1"/>
          </p:cNvSpPr>
          <p:nvPr/>
        </p:nvSpPr>
        <p:spPr bwMode="auto">
          <a:xfrm>
            <a:off x="106960" y="252905"/>
            <a:ext cx="19559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s-MX" sz="2800" b="1" dirty="0"/>
              <a:t>BSSB Bank</a:t>
            </a:r>
            <a:endParaRPr lang="es-MX" sz="2800" dirty="0"/>
          </a:p>
        </p:txBody>
      </p:sp>
      <p:sp>
        <p:nvSpPr>
          <p:cNvPr id="6" name="Luna 5">
            <a:extLst>
              <a:ext uri="{FF2B5EF4-FFF2-40B4-BE49-F238E27FC236}">
                <a16:creationId xmlns:a16="http://schemas.microsoft.com/office/drawing/2014/main" id="{25E48F32-8E4B-6E38-331B-8110213120E6}"/>
              </a:ext>
            </a:extLst>
          </p:cNvPr>
          <p:cNvSpPr/>
          <p:nvPr/>
        </p:nvSpPr>
        <p:spPr>
          <a:xfrm rot="14347990">
            <a:off x="1701359" y="226491"/>
            <a:ext cx="457200" cy="914400"/>
          </a:xfrm>
          <a:prstGeom prst="moon">
            <a:avLst>
              <a:gd name="adj" fmla="val 40795"/>
            </a:avLst>
          </a:prstGeom>
          <a:ln>
            <a:noFill/>
          </a:ln>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9" name="Rectángulo: esquinas redondeadas 8">
            <a:extLst>
              <a:ext uri="{FF2B5EF4-FFF2-40B4-BE49-F238E27FC236}">
                <a16:creationId xmlns:a16="http://schemas.microsoft.com/office/drawing/2014/main" id="{04F4B3B0-B9AD-085F-D86C-6651754A0E98}"/>
              </a:ext>
            </a:extLst>
          </p:cNvPr>
          <p:cNvSpPr/>
          <p:nvPr/>
        </p:nvSpPr>
        <p:spPr>
          <a:xfrm>
            <a:off x="149860" y="1237587"/>
            <a:ext cx="6568440" cy="8459498"/>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sp>
        <p:nvSpPr>
          <p:cNvPr id="12" name="CuadroTexto 11">
            <a:extLst>
              <a:ext uri="{FF2B5EF4-FFF2-40B4-BE49-F238E27FC236}">
                <a16:creationId xmlns:a16="http://schemas.microsoft.com/office/drawing/2014/main" id="{83D65D01-B5FA-9A28-D7D1-B88A06E5B952}"/>
              </a:ext>
            </a:extLst>
          </p:cNvPr>
          <p:cNvSpPr txBox="1"/>
          <p:nvPr/>
        </p:nvSpPr>
        <p:spPr>
          <a:xfrm>
            <a:off x="6280467" y="9297828"/>
            <a:ext cx="441146" cy="261610"/>
          </a:xfrm>
          <a:prstGeom prst="rect">
            <a:avLst/>
          </a:prstGeom>
          <a:noFill/>
        </p:spPr>
        <p:txBody>
          <a:bodyPr wrap="none" rtlCol="0">
            <a:spAutoFit/>
          </a:bodyPr>
          <a:lstStyle/>
          <a:p>
            <a:r>
              <a:rPr lang="es-MX" sz="1100" dirty="0"/>
              <a:t>de 9</a:t>
            </a:r>
          </a:p>
        </p:txBody>
      </p:sp>
      <p:sp>
        <p:nvSpPr>
          <p:cNvPr id="7" name="CuadroTexto 6">
            <a:extLst>
              <a:ext uri="{FF2B5EF4-FFF2-40B4-BE49-F238E27FC236}">
                <a16:creationId xmlns:a16="http://schemas.microsoft.com/office/drawing/2014/main" id="{4950F0A6-A7E9-ECD5-EDF4-93628E5BD9F0}"/>
              </a:ext>
            </a:extLst>
          </p:cNvPr>
          <p:cNvSpPr txBox="1"/>
          <p:nvPr/>
        </p:nvSpPr>
        <p:spPr>
          <a:xfrm>
            <a:off x="66883" y="975977"/>
            <a:ext cx="3439236" cy="261610"/>
          </a:xfrm>
          <a:prstGeom prst="rect">
            <a:avLst/>
          </a:prstGeom>
          <a:noFill/>
        </p:spPr>
        <p:txBody>
          <a:bodyPr wrap="square">
            <a:spAutoFit/>
          </a:bodyPr>
          <a:lstStyle/>
          <a:p>
            <a:r>
              <a:rPr lang="es-MX" sz="1100" b="0" i="0" u="none" strike="noStrike" baseline="0" dirty="0">
                <a:latin typeface="ArialMT"/>
              </a:rPr>
              <a:t>Número de tarjeta: </a:t>
            </a:r>
            <a:r>
              <a:rPr lang="es-MX" sz="1100" b="1" i="0" u="none" strike="noStrike" baseline="0" dirty="0">
                <a:latin typeface="Arial-BoldMT"/>
              </a:rPr>
              <a:t>4567 8901 2345 6789</a:t>
            </a:r>
          </a:p>
        </p:txBody>
      </p:sp>
      <p:graphicFrame>
        <p:nvGraphicFramePr>
          <p:cNvPr id="17" name="Tabla 16">
            <a:extLst>
              <a:ext uri="{FF2B5EF4-FFF2-40B4-BE49-F238E27FC236}">
                <a16:creationId xmlns:a16="http://schemas.microsoft.com/office/drawing/2014/main" id="{7C8CA6C1-BA56-9F92-FD27-E5925C15916F}"/>
              </a:ext>
            </a:extLst>
          </p:cNvPr>
          <p:cNvGraphicFramePr>
            <a:graphicFrameLocks noGrp="1"/>
          </p:cNvGraphicFramePr>
          <p:nvPr>
            <p:extLst>
              <p:ext uri="{D42A27DB-BD31-4B8C-83A1-F6EECF244321}">
                <p14:modId xmlns:p14="http://schemas.microsoft.com/office/powerpoint/2010/main" val="1027428313"/>
              </p:ext>
            </p:extLst>
          </p:nvPr>
        </p:nvGraphicFramePr>
        <p:xfrm>
          <a:off x="243943" y="1360697"/>
          <a:ext cx="6142570" cy="7258999"/>
        </p:xfrm>
        <a:graphic>
          <a:graphicData uri="http://schemas.openxmlformats.org/drawingml/2006/table">
            <a:tbl>
              <a:tblPr>
                <a:tableStyleId>{5C22544A-7EE6-4342-B048-85BDC9FD1C3A}</a:tableStyleId>
              </a:tblPr>
              <a:tblGrid>
                <a:gridCol w="3277182">
                  <a:extLst>
                    <a:ext uri="{9D8B030D-6E8A-4147-A177-3AD203B41FA5}">
                      <a16:colId xmlns:a16="http://schemas.microsoft.com/office/drawing/2014/main" val="1973102708"/>
                    </a:ext>
                  </a:extLst>
                </a:gridCol>
                <a:gridCol w="2865388">
                  <a:extLst>
                    <a:ext uri="{9D8B030D-6E8A-4147-A177-3AD203B41FA5}">
                      <a16:colId xmlns:a16="http://schemas.microsoft.com/office/drawing/2014/main" val="1636960958"/>
                    </a:ext>
                  </a:extLst>
                </a:gridCol>
              </a:tblGrid>
              <a:tr h="203791">
                <a:tc gridSpan="2">
                  <a:txBody>
                    <a:bodyPr/>
                    <a:lstStyle/>
                    <a:p>
                      <a:pPr algn="ctr" fontAlgn="b"/>
                      <a:r>
                        <a:rPr lang="es-MX" sz="1000" u="none" strike="noStrike" kern="1200" dirty="0">
                          <a:solidFill>
                            <a:schemeClr val="bg1"/>
                          </a:solidFill>
                          <a:effectLst/>
                          <a:latin typeface="+mn-lt"/>
                          <a:ea typeface="+mn-ea"/>
                          <a:cs typeface="+mn-cs"/>
                        </a:rPr>
                        <a:t>ESTE DOCUMENTO ES UNA REPRESENTACIÓN IMPRESA SIN VALIDEZ FISCAL</a:t>
                      </a:r>
                    </a:p>
                  </a:txBody>
                  <a:tcPr marL="0" marR="0" marT="0" marB="0" anchor="b">
                    <a:lnB w="12700" cap="flat" cmpd="sng" algn="ctr">
                      <a:solidFill>
                        <a:schemeClr val="tx1"/>
                      </a:solidFill>
                      <a:prstDash val="solid"/>
                      <a:round/>
                      <a:headEnd type="none" w="med" len="med"/>
                      <a:tailEnd type="none" w="med" len="med"/>
                    </a:lnB>
                    <a:solidFill>
                      <a:srgbClr val="002060"/>
                    </a:solidFill>
                  </a:tcPr>
                </a:tc>
                <a:tc hMerge="1">
                  <a:txBody>
                    <a:bodyPr/>
                    <a:lstStyle/>
                    <a:p>
                      <a:endParaRPr lang="es-MX"/>
                    </a:p>
                  </a:txBody>
                  <a:tcPr/>
                </a:tc>
                <a:extLst>
                  <a:ext uri="{0D108BD9-81ED-4DB2-BD59-A6C34878D82A}">
                    <a16:rowId xmlns:a16="http://schemas.microsoft.com/office/drawing/2014/main" val="1913635999"/>
                  </a:ext>
                </a:extLst>
              </a:tr>
              <a:tr h="203791">
                <a:tc gridSpan="2">
                  <a:txBody>
                    <a:bodyPr/>
                    <a:lstStyle/>
                    <a:p>
                      <a:pPr algn="ctr" fontAlgn="b"/>
                      <a:endParaRPr lang="es-MX" sz="1000" b="0" i="0" u="none" strike="noStrike" dirty="0">
                        <a:solidFill>
                          <a:schemeClr val="bg1"/>
                        </a:solidFill>
                        <a:effectLst/>
                        <a:latin typeface="Aptos Narrow" panose="020B0004020202020204" pitchFamily="34" charset="0"/>
                      </a:endParaRPr>
                    </a:p>
                  </a:txBody>
                  <a:tcPr marL="0" marR="0" marT="0" marB="0" anchor="b">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s-MX"/>
                    </a:p>
                  </a:txBody>
                  <a:tcPr/>
                </a:tc>
                <a:extLst>
                  <a:ext uri="{0D108BD9-81ED-4DB2-BD59-A6C34878D82A}">
                    <a16:rowId xmlns:a16="http://schemas.microsoft.com/office/drawing/2014/main" val="2289333733"/>
                  </a:ext>
                </a:extLst>
              </a:tr>
              <a:tr h="203791">
                <a:tc gridSpan="2">
                  <a:txBody>
                    <a:bodyPr/>
                    <a:lstStyle/>
                    <a:p>
                      <a:pPr algn="ctr" fontAlgn="b"/>
                      <a:r>
                        <a:rPr lang="es-MX" sz="1000" u="none" strike="noStrike" dirty="0">
                          <a:solidFill>
                            <a:schemeClr val="bg1"/>
                          </a:solidFill>
                          <a:effectLst/>
                        </a:rPr>
                        <a:t>CADENA ORIGINAL DEL COMPLEMENTO DE CERTIFICACION OFICINA DE IMPUESTOS.</a:t>
                      </a:r>
                      <a:endParaRPr lang="es-MX" sz="1000" b="0" i="0" u="none" strike="noStrike" dirty="0">
                        <a:solidFill>
                          <a:schemeClr val="bg1"/>
                        </a:solidFill>
                        <a:effectLst/>
                        <a:latin typeface="Aptos Narrow" panose="020B0004020202020204" pitchFamily="34" charset="0"/>
                      </a:endParaRPr>
                    </a:p>
                  </a:txBody>
                  <a:tcPr marL="0" marR="0" marT="0" marB="0" anchor="b">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hMerge="1">
                  <a:txBody>
                    <a:bodyPr/>
                    <a:lstStyle/>
                    <a:p>
                      <a:endParaRPr lang="es-MX"/>
                    </a:p>
                  </a:txBody>
                  <a:tcPr/>
                </a:tc>
                <a:extLst>
                  <a:ext uri="{0D108BD9-81ED-4DB2-BD59-A6C34878D82A}">
                    <a16:rowId xmlns:a16="http://schemas.microsoft.com/office/drawing/2014/main" val="914930612"/>
                  </a:ext>
                </a:extLst>
              </a:tr>
              <a:tr h="2574805">
                <a:tc gridSpan="2">
                  <a:txBody>
                    <a:bodyPr/>
                    <a:lstStyle/>
                    <a:p>
                      <a:pPr algn="l" fontAlgn="b"/>
                      <a:r>
                        <a:rPr lang="es-MX" sz="1000" u="none" strike="noStrike" dirty="0">
                          <a:effectLst/>
                        </a:rPr>
                        <a:t>||1.1|111111i1-i111-1111-1111-ii111111111i|1011-10-11i11:11:01|1i1111011i11|iu1iiiii111iiiiiiiiii1ui1/+1iii1iiiiiiii11ii11iiii/1ii1ii1Uii11i1i1111iiii1ii1iUi1i1+iUiiiii1i1iiiuii1ii1111iii+i1iiii1ii1i1iiiiiii1i1i1iii1iii0i1ii1ii11ui1i1iii111i1ii/iui11ii1iiiiiiii1iiii1i1iii111i10iiiii1iiii1ii1i1iiiiiii/iiiiiiiii110iii1iiiiuii1iii1i1ii1i11iiiiiiiUiiiiii110iiiiiiiiiiii1iiii1iii11iiiiii1iiiiiii101i1iiiiii1i1ii1i1iii1i1i==|10001000000100001111|iiii11iii1iiiiii11iiii1iii1ii1+i1iii11iiiiiii1i1ii1ui1i1iiii1iiiii11iiiii1i1i1i1ii1i1ii11i1iuiiiii1ii1iiiiii1ii0iiii11i1iii0iiiiiiiii1i1iiiiiiii+iiiii1i1iii1i1iiiiiii1+1i1iiiii1ii0ii1111iiiiUii11uiiiiiii1+iiiiiiiii1iiiiiiii/1iiiiiiii1i11i1ii+i1ii1i1ii1iiii1i1iiiii1iiiiii1ii1i1iiiiiiii/i1iii111ii1iiiiii+iiiii1ii0uiiiiii/0iiiiii1ii1iiiiiiii==||iu1iiiii11 </a:t>
                      </a:r>
                      <a:r>
                        <a:rPr lang="es-MX" sz="1000" u="none" strike="noStrike" dirty="0" err="1">
                          <a:effectLst/>
                        </a:rPr>
                        <a:t>iiiii</a:t>
                      </a:r>
                      <a:r>
                        <a:rPr lang="es-MX" sz="1000" u="none" strike="noStrike" dirty="0">
                          <a:effectLst/>
                        </a:rPr>
                        <a:t> 1iiiiii 1ii </a:t>
                      </a:r>
                      <a:r>
                        <a:rPr lang="es-MX" sz="1000" u="none" strike="noStrike" dirty="0" err="1">
                          <a:effectLst/>
                        </a:rPr>
                        <a:t>iiiiii</a:t>
                      </a:r>
                      <a:r>
                        <a:rPr lang="es-MX" sz="1000" u="none" strike="noStrike" dirty="0">
                          <a:effectLst/>
                        </a:rPr>
                        <a:t> 1iiiiiiiiii1ui1/+1iii1iiiiiiii11ii11iiii/1ii1ii1Uii11i1i1111iiii1ii1iUi1iiUiiiii1i1iiiuii1ii1111iii+i1iiii1ii1i1iiiiiii1i1i1iii1iii0i1ii1ii11ui1i1iii111i1ii/iui11ii1iiiiiiii1iiii1i1iii111i10iiiii1iiii1ii1i1iiiiiii/iiiiiiiii110iii1iiiiuii1iii1i1ii1i11iiiiiiiUiiiiii110iiiiiiiiiiii1iiii1iii11iiiiii1iiiiiii101i1iiiiii1i1ii1i1iii1i1i==iiii11iii1 </a:t>
                      </a:r>
                      <a:r>
                        <a:rPr lang="es-MX" sz="1000" u="none" strike="noStrike" dirty="0" err="1">
                          <a:effectLst/>
                        </a:rPr>
                        <a:t>iiiii</a:t>
                      </a:r>
                      <a:r>
                        <a:rPr lang="es-MX" sz="1000" u="none" strike="noStrike" dirty="0">
                          <a:effectLst/>
                        </a:rPr>
                        <a:t> 1iiiiii 1ii iiiiiiiii11iiii1iii1ii1+i1+iii11iiiiiii1i1ii1ui1i1iiii1iiiii11iiiii1i1i1i1ii1i1ii11i1iuiiiii1ii1iiiiii1ii0iiii11i1iii0iiiiiiiii1i1iiiiiiii+iiiii1i1iii1i1iiiiiii1+1i1iiiii1ii0ii1111iiiiUii11uiiiiiii1+iiiiiiiii1iiiiiiii/1iiiiiiii1i11i1ii+1i1ii1i1ii1iiii1i1iiiii1iiiiii1ii1i1iiiiiiii/i1iii111ii1iiiiii+iiiii1ii0uiiiiii/0iiiiii1ii1iiiiiiii==iiiiii1i 1iiiiii </a:t>
                      </a:r>
                      <a:r>
                        <a:rPr lang="es-MX" sz="1000" u="none" strike="noStrike" dirty="0" err="1">
                          <a:effectLst/>
                        </a:rPr>
                        <a:t>iii</a:t>
                      </a:r>
                      <a:r>
                        <a:rPr lang="es-MX" sz="1000" u="none" strike="noStrike" dirty="0">
                          <a:effectLst/>
                        </a:rPr>
                        <a:t> </a:t>
                      </a:r>
                      <a:r>
                        <a:rPr lang="es-MX" sz="1000" u="none" strike="noStrike" dirty="0" err="1">
                          <a:effectLst/>
                        </a:rPr>
                        <a:t>iii</a:t>
                      </a:r>
                      <a:r>
                        <a:rPr lang="es-MX" sz="1000" u="none" strike="noStrike" dirty="0">
                          <a:effectLst/>
                        </a:rPr>
                        <a:t> </a:t>
                      </a:r>
                      <a:r>
                        <a:rPr lang="es-MX" sz="1000" u="none" strike="noStrike" dirty="0" err="1">
                          <a:effectLst/>
                        </a:rPr>
                        <a:t>iióiiiii</a:t>
                      </a:r>
                      <a:r>
                        <a:rPr lang="es-MX" sz="1000" u="none" strike="noStrike" dirty="0">
                          <a:effectLst/>
                        </a:rPr>
                        <a:t> 10 1íii uiii1 ii1i1iiá ii </a:t>
                      </a:r>
                      <a:r>
                        <a:rPr lang="es-MX" sz="1000" u="none" strike="noStrike" dirty="0" err="1">
                          <a:effectLst/>
                        </a:rPr>
                        <a:t>iu</a:t>
                      </a:r>
                      <a:r>
                        <a:rPr lang="es-MX" sz="1000" u="none" strike="noStrike" dirty="0">
                          <a:effectLst/>
                        </a:rPr>
                        <a:t> 1iii1iiii ii iiii1i 1i 1uiiii 1ii iii1u1ii 1i 1ié1iii </a:t>
                      </a:r>
                      <a:r>
                        <a:rPr lang="es-MX" sz="1000" u="none" strike="noStrike" dirty="0" err="1">
                          <a:effectLst/>
                        </a:rPr>
                        <a:t>iui</a:t>
                      </a:r>
                      <a:r>
                        <a:rPr lang="es-MX" sz="1000" u="none" strike="noStrike" dirty="0">
                          <a:effectLst/>
                        </a:rPr>
                        <a:t> iiiii1iiiiiii1i 1ii 1ii1iii, 1ii ii 1iiiiii 1i </a:t>
                      </a:r>
                      <a:r>
                        <a:rPr lang="es-MX" sz="1000" u="none" strike="noStrike" dirty="0" err="1">
                          <a:effectLst/>
                        </a:rPr>
                        <a:t>iii</a:t>
                      </a:r>
                      <a:r>
                        <a:rPr lang="es-MX" sz="1000" u="none" strike="noStrike" dirty="0">
                          <a:effectLst/>
                        </a:rPr>
                        <a:t> </a:t>
                      </a:r>
                      <a:r>
                        <a:rPr lang="es-MX" sz="1000" u="none" strike="noStrike" dirty="0" err="1">
                          <a:effectLst/>
                        </a:rPr>
                        <a:t>iiiiiiiiiii</a:t>
                      </a:r>
                      <a:r>
                        <a:rPr lang="es-MX" sz="1000" u="none" strike="noStrike" dirty="0">
                          <a:effectLst/>
                        </a:rPr>
                        <a:t> iii1iui1ii ii </a:t>
                      </a:r>
                      <a:r>
                        <a:rPr lang="es-MX" sz="1000" u="none" strike="noStrike" dirty="0" err="1">
                          <a:effectLst/>
                        </a:rPr>
                        <a:t>ii</a:t>
                      </a:r>
                      <a:r>
                        <a:rPr lang="es-MX" sz="1000" u="none" strike="noStrike" dirty="0">
                          <a:effectLst/>
                        </a:rPr>
                        <a:t> iiiíi1i 1iiiiiiii1iiiii i iiiiiii1iói </a:t>
                      </a:r>
                      <a:r>
                        <a:rPr lang="es-MX" sz="1000" u="none" strike="noStrike" dirty="0" err="1">
                          <a:effectLst/>
                        </a:rPr>
                        <a:t>iui</a:t>
                      </a:r>
                      <a:r>
                        <a:rPr lang="es-MX" sz="1000" u="none" strike="noStrike" dirty="0">
                          <a:effectLst/>
                        </a:rPr>
                        <a:t> </a:t>
                      </a:r>
                      <a:r>
                        <a:rPr lang="es-MX" sz="1000" u="none" strike="noStrike" dirty="0" err="1">
                          <a:effectLst/>
                        </a:rPr>
                        <a:t>iiiiiiiiiiá</a:t>
                      </a:r>
                      <a:r>
                        <a:rPr lang="es-MX" sz="1000" u="none" strike="noStrike" dirty="0">
                          <a:effectLst/>
                        </a:rPr>
                        <a:t> </a:t>
                      </a:r>
                      <a:r>
                        <a:rPr lang="es-MX" sz="1000" u="none" strike="noStrike" dirty="0" err="1">
                          <a:effectLst/>
                        </a:rPr>
                        <a:t>iiiiiii</a:t>
                      </a:r>
                      <a:r>
                        <a:rPr lang="es-MX" sz="1000" u="none" strike="noStrike" dirty="0">
                          <a:effectLst/>
                        </a:rPr>
                        <a:t> </a:t>
                      </a:r>
                      <a:r>
                        <a:rPr lang="es-MX" sz="1000" u="none" strike="noStrike" dirty="0" err="1">
                          <a:effectLst/>
                        </a:rPr>
                        <a:t>iu</a:t>
                      </a:r>
                      <a:r>
                        <a:rPr lang="es-MX" sz="1000" u="none" strike="noStrike" dirty="0">
                          <a:effectLst/>
                        </a:rPr>
                        <a:t> ii1iiii </a:t>
                      </a:r>
                      <a:r>
                        <a:rPr lang="es-MX" sz="1000" u="none" strike="noStrike" dirty="0" err="1">
                          <a:effectLst/>
                        </a:rPr>
                        <a:t>iii</a:t>
                      </a:r>
                      <a:r>
                        <a:rPr lang="es-MX" sz="1000" u="none" strike="noStrike" dirty="0">
                          <a:effectLst/>
                        </a:rPr>
                        <a:t>. </a:t>
                      </a:r>
                      <a:r>
                        <a:rPr lang="es-MX" sz="1000" u="none" strike="noStrike" dirty="0" err="1">
                          <a:effectLst/>
                        </a:rPr>
                        <a:t>iiii</a:t>
                      </a:r>
                      <a:r>
                        <a:rPr lang="es-MX" sz="1000" u="none" strike="noStrike" dirty="0">
                          <a:effectLst/>
                        </a:rPr>
                        <a:t> </a:t>
                      </a:r>
                      <a:r>
                        <a:rPr lang="es-MX" sz="1000" u="none" strike="noStrike" dirty="0" err="1">
                          <a:effectLst/>
                        </a:rPr>
                        <a:t>iiiii</a:t>
                      </a:r>
                      <a:r>
                        <a:rPr lang="es-MX" sz="1000" u="none" strike="noStrike" dirty="0">
                          <a:effectLst/>
                        </a:rPr>
                        <a:t> iiiiiii1iói </a:t>
                      </a:r>
                      <a:r>
                        <a:rPr lang="es-MX" sz="1000" u="none" strike="noStrike" dirty="0" err="1">
                          <a:effectLst/>
                        </a:rPr>
                        <a:t>iiiiiii</a:t>
                      </a:r>
                      <a:r>
                        <a:rPr lang="es-MX" sz="1000" u="none" strike="noStrike" dirty="0">
                          <a:effectLst/>
                        </a:rPr>
                        <a:t> i iii.1ii1iii.1ii, </a:t>
                      </a:r>
                      <a:r>
                        <a:rPr lang="es-MX" sz="1000" u="none" strike="noStrike" dirty="0" err="1">
                          <a:effectLst/>
                        </a:rPr>
                        <a:t>iu</a:t>
                      </a:r>
                      <a:r>
                        <a:rPr lang="es-MX" sz="1000" u="none" strike="noStrike" dirty="0">
                          <a:effectLst/>
                        </a:rPr>
                        <a:t> 1ii1i ii </a:t>
                      </a:r>
                      <a:r>
                        <a:rPr lang="es-MX" sz="1000" u="none" strike="noStrike" dirty="0" err="1">
                          <a:effectLst/>
                        </a:rPr>
                        <a:t>iíiii</a:t>
                      </a:r>
                      <a:r>
                        <a:rPr lang="es-MX" sz="1000" u="none" strike="noStrike" dirty="0">
                          <a:effectLst/>
                        </a:rPr>
                        <a:t>, ii1iuiiiii1iióii1i 1ii1iii.i11iiii1i1:</a:t>
                      </a:r>
                      <a:endParaRPr lang="es-MX" sz="1000" b="0" i="0" u="none" strike="noStrike" dirty="0">
                        <a:solidFill>
                          <a:srgbClr val="000000"/>
                        </a:solidFill>
                        <a:effectLst/>
                        <a:latin typeface="Consolas" panose="020B0609020204030204" pitchFamily="49"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es-MX"/>
                    </a:p>
                  </a:txBody>
                  <a:tcPr/>
                </a:tc>
                <a:extLst>
                  <a:ext uri="{0D108BD9-81ED-4DB2-BD59-A6C34878D82A}">
                    <a16:rowId xmlns:a16="http://schemas.microsoft.com/office/drawing/2014/main" val="2511650598"/>
                  </a:ext>
                </a:extLst>
              </a:tr>
              <a:tr h="203791">
                <a:tc rowSpan="4">
                  <a:txBody>
                    <a:bodyPr/>
                    <a:lstStyle/>
                    <a:p>
                      <a:pPr algn="l" fontAlgn="b"/>
                      <a:endParaRPr lang="es-MX" sz="1000" b="0" i="0" u="none" strike="noStrike" dirty="0">
                        <a:solidFill>
                          <a:srgbClr val="000000"/>
                        </a:solidFill>
                        <a:effectLst/>
                        <a:latin typeface="Aptos Narrow" panose="020B0004020202020204" pitchFamily="34" charset="0"/>
                      </a:endParaRP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b"/>
                      <a:r>
                        <a:rPr lang="es-MX" sz="1000" u="none" strike="noStrike" dirty="0">
                          <a:solidFill>
                            <a:schemeClr val="bg1"/>
                          </a:solidFill>
                          <a:effectLst/>
                        </a:rPr>
                        <a:t>Sello Digital del Emisor</a:t>
                      </a:r>
                      <a:endParaRPr lang="es-MX" sz="1000" b="0" i="0" u="none" strike="noStrike" dirty="0">
                        <a:solidFill>
                          <a:schemeClr val="bg1"/>
                        </a:solidFill>
                        <a:effectLst/>
                        <a:latin typeface="Aptos Narrow" panose="020B0004020202020204" pitchFamily="34" charset="0"/>
                      </a:endParaRP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extLst>
                  <a:ext uri="{0D108BD9-81ED-4DB2-BD59-A6C34878D82A}">
                    <a16:rowId xmlns:a16="http://schemas.microsoft.com/office/drawing/2014/main" val="3999535237"/>
                  </a:ext>
                </a:extLst>
              </a:tr>
              <a:tr h="1876573">
                <a:tc vMerge="1">
                  <a:txBody>
                    <a:bodyPr/>
                    <a:lstStyle/>
                    <a:p>
                      <a:pPr algn="l" fontAlgn="b"/>
                      <a:endParaRPr lang="es-MX" sz="1000" b="0" i="0" u="none" strike="noStrike" dirty="0">
                        <a:solidFill>
                          <a:srgbClr val="000000"/>
                        </a:solidFill>
                        <a:effectLst/>
                        <a:latin typeface="Aptos Narrow" panose="020B0004020202020204" pitchFamily="34" charset="0"/>
                      </a:endParaRPr>
                    </a:p>
                  </a:txBody>
                  <a:tcPr marL="0" marR="0" marT="0" marB="0"/>
                </a:tc>
                <a:tc>
                  <a:txBody>
                    <a:bodyPr/>
                    <a:lstStyle/>
                    <a:p>
                      <a:pPr algn="l" fontAlgn="b"/>
                      <a:r>
                        <a:rPr lang="es-MX" sz="1000" u="none" strike="noStrike" dirty="0">
                          <a:effectLst/>
                        </a:rPr>
                        <a:t>ii1iiiii1i </a:t>
                      </a:r>
                      <a:r>
                        <a:rPr lang="es-MX" sz="1000" u="none" strike="noStrike" dirty="0" err="1">
                          <a:effectLst/>
                        </a:rPr>
                        <a:t>iiiii</a:t>
                      </a:r>
                      <a:r>
                        <a:rPr lang="es-MX" sz="1000" u="none" strike="noStrike" dirty="0">
                          <a:effectLst/>
                        </a:rPr>
                        <a:t> </a:t>
                      </a:r>
                      <a:r>
                        <a:rPr lang="es-MX" sz="1000" u="none" strike="noStrike" dirty="0" err="1">
                          <a:effectLst/>
                        </a:rPr>
                        <a:t>iiiiiii</a:t>
                      </a:r>
                      <a:r>
                        <a:rPr lang="es-MX" sz="1000" u="none" strike="noStrike" dirty="0">
                          <a:effectLst/>
                        </a:rPr>
                        <a:t> </a:t>
                      </a:r>
                      <a:r>
                        <a:rPr lang="es-MX" sz="1000" u="none" strike="noStrike" dirty="0" err="1">
                          <a:effectLst/>
                        </a:rPr>
                        <a:t>iii</a:t>
                      </a:r>
                      <a:r>
                        <a:rPr lang="es-MX" sz="1000" u="none" strike="noStrike" dirty="0">
                          <a:effectLst/>
                        </a:rPr>
                        <a:t> </a:t>
                      </a:r>
                      <a:r>
                        <a:rPr lang="es-MX" sz="1000" u="none" strike="noStrike" dirty="0" err="1">
                          <a:effectLst/>
                        </a:rPr>
                        <a:t>iiiiii</a:t>
                      </a:r>
                      <a:r>
                        <a:rPr lang="es-MX" sz="1000" u="none" strike="noStrike" dirty="0">
                          <a:effectLst/>
                        </a:rPr>
                        <a:t> </a:t>
                      </a:r>
                      <a:r>
                        <a:rPr lang="es-MX" sz="1000" u="none" strike="noStrike" dirty="0" err="1">
                          <a:effectLst/>
                        </a:rPr>
                        <a:t>iiiiiiiiii</a:t>
                      </a:r>
                      <a:br>
                        <a:rPr lang="es-MX" sz="1000" u="none" strike="noStrike" dirty="0">
                          <a:effectLst/>
                        </a:rPr>
                      </a:br>
                      <a:r>
                        <a:rPr lang="es-MX" sz="1000" u="none" strike="noStrike" dirty="0">
                          <a:effectLst/>
                        </a:rPr>
                        <a:t>iiii1/+iii1iiiiiiii1iiii1iiii/1iiiiiiiii11i1i1i11iii</a:t>
                      </a:r>
                      <a:br>
                        <a:rPr lang="es-MX" sz="1000" u="none" strike="noStrike" dirty="0">
                          <a:effectLst/>
                        </a:rPr>
                      </a:br>
                      <a:r>
                        <a:rPr lang="es-MX" sz="1000" u="none" strike="noStrike" dirty="0">
                          <a:effectLst/>
                        </a:rPr>
                        <a:t>i1iiiiii1ii+iiiiiii1i1iiiiiiiiii11iiii+iiiiii1ii1i1iiiiiiiiiii1iii1iii0iiii1ii1iii1iiiii11iiiii/iii11iiiiiiiiiii1iiiiiiiiii111i1iiiii1iiii1iiii1iiiiiii/iiiiiiiiii1iiiiiiiiiiiiiiiii1ii1iiiiiiiiiiiiiiiii11iiiiiiiiiiii1iiii1iii1iiiiiii1iiiiiiii0ii1iiiiii1i1iiiiiiii1iii==</a:t>
                      </a:r>
                      <a:endParaRPr lang="es-MX" sz="1000" b="0" i="0" u="none" strike="noStrike" dirty="0">
                        <a:solidFill>
                          <a:srgbClr val="000000"/>
                        </a:solidFill>
                        <a:effectLst/>
                        <a:latin typeface="Consolas" panose="020B0609020204030204" pitchFamily="49"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70197977"/>
                  </a:ext>
                </a:extLst>
              </a:tr>
              <a:tr h="370622">
                <a:tc vMerge="1">
                  <a:txBody>
                    <a:bodyPr/>
                    <a:lstStyle/>
                    <a:p>
                      <a:endParaRPr lang="es-MX"/>
                    </a:p>
                  </a:txBody>
                  <a:tcPr/>
                </a:tc>
                <a:tc>
                  <a:txBody>
                    <a:bodyPr/>
                    <a:lstStyle/>
                    <a:p>
                      <a:pPr algn="ctr" fontAlgn="b"/>
                      <a:r>
                        <a:rPr lang="es-MX" sz="1000" u="none" strike="noStrike" dirty="0">
                          <a:solidFill>
                            <a:schemeClr val="bg1"/>
                          </a:solidFill>
                          <a:effectLst/>
                        </a:rPr>
                        <a:t>Sello Digital de Oficina de Impuestos</a:t>
                      </a:r>
                      <a:endParaRPr lang="es-MX" sz="1000" b="0" i="0" u="none" strike="noStrike" dirty="0">
                        <a:solidFill>
                          <a:schemeClr val="bg1"/>
                        </a:solidFill>
                        <a:effectLst/>
                        <a:latin typeface="Aptos Narrow" panose="020B0004020202020204" pitchFamily="34" charset="0"/>
                      </a:endParaRP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extLst>
                  <a:ext uri="{0D108BD9-81ED-4DB2-BD59-A6C34878D82A}">
                    <a16:rowId xmlns:a16="http://schemas.microsoft.com/office/drawing/2014/main" val="1836713110"/>
                  </a:ext>
                </a:extLst>
              </a:tr>
              <a:tr h="1621835">
                <a:tc vMerge="1">
                  <a:txBody>
                    <a:bodyPr/>
                    <a:lstStyle/>
                    <a:p>
                      <a:endParaRPr lang="es-MX"/>
                    </a:p>
                  </a:txBody>
                  <a:tcPr/>
                </a:tc>
                <a:tc>
                  <a:txBody>
                    <a:bodyPr/>
                    <a:lstStyle/>
                    <a:p>
                      <a:pPr algn="l" fontAlgn="b"/>
                      <a:r>
                        <a:rPr lang="es-MX" sz="1000" u="none" strike="noStrike" dirty="0">
                          <a:effectLst/>
                        </a:rPr>
                        <a:t>iiii1iiiii </a:t>
                      </a:r>
                      <a:r>
                        <a:rPr lang="es-MX" sz="1000" u="none" strike="noStrike" dirty="0" err="1">
                          <a:effectLst/>
                        </a:rPr>
                        <a:t>iiiii</a:t>
                      </a:r>
                      <a:r>
                        <a:rPr lang="es-MX" sz="1000" u="none" strike="noStrike" dirty="0">
                          <a:effectLst/>
                        </a:rPr>
                        <a:t> </a:t>
                      </a:r>
                      <a:r>
                        <a:rPr lang="es-MX" sz="1000" u="none" strike="noStrike" dirty="0" err="1">
                          <a:effectLst/>
                        </a:rPr>
                        <a:t>iiiiiii</a:t>
                      </a:r>
                      <a:r>
                        <a:rPr lang="es-MX" sz="1000" u="none" strike="noStrike" dirty="0">
                          <a:effectLst/>
                        </a:rPr>
                        <a:t> </a:t>
                      </a:r>
                      <a:r>
                        <a:rPr lang="es-MX" sz="1000" u="none" strike="noStrike" dirty="0" err="1">
                          <a:effectLst/>
                        </a:rPr>
                        <a:t>iii</a:t>
                      </a:r>
                      <a:r>
                        <a:rPr lang="es-MX" sz="1000" u="none" strike="noStrike" dirty="0">
                          <a:effectLst/>
                        </a:rPr>
                        <a:t> iiiiiiiiiiiiii1iii1iii+ii+iii11iiiiiii1i1ii1iiii1iiii1iiiiii1iiiii1iiiii1ii1iiii1iiiiiiiiii1ii1iiiiiiiii0iiii11iiiii0iiiiiiiiiii1iiiiiiii+iiiii1iiiii1i1iiiiiii1iiiiiiiiii0iiii11iiiiiii1iiiiiiiiii+iiiiiiiiiiiiiiiiii/iiiiiiiiiiiiii1ii+ii1iiii1iiiiiiiii1iiiii1iiiiiiiiiii1iiiiiiii/i1iii1iiii1iiiiii+iiiii1ii0iiiiiii/0iiiiii1iiiiiiiiiii==</a:t>
                      </a:r>
                      <a:endParaRPr lang="es-MX" sz="1000" b="0" i="0" u="none" strike="noStrike" dirty="0">
                        <a:solidFill>
                          <a:srgbClr val="000000"/>
                        </a:solidFill>
                        <a:effectLst/>
                        <a:latin typeface="Consolas" panose="020B0609020204030204" pitchFamily="49"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10551210"/>
                  </a:ext>
                </a:extLst>
              </a:tr>
            </a:tbl>
          </a:graphicData>
        </a:graphic>
      </p:graphicFrame>
      <p:pic>
        <p:nvPicPr>
          <p:cNvPr id="18" name="Imagen 17">
            <a:extLst>
              <a:ext uri="{FF2B5EF4-FFF2-40B4-BE49-F238E27FC236}">
                <a16:creationId xmlns:a16="http://schemas.microsoft.com/office/drawing/2014/main" id="{D076CA3F-AA5A-DA4D-6705-002AAE9508CE}"/>
              </a:ext>
            </a:extLst>
          </p:cNvPr>
          <p:cNvPicPr>
            <a:picLocks noChangeAspect="1"/>
          </p:cNvPicPr>
          <p:nvPr/>
        </p:nvPicPr>
        <p:blipFill>
          <a:blip r:embed="rId2"/>
          <a:stretch>
            <a:fillRect/>
          </a:stretch>
        </p:blipFill>
        <p:spPr>
          <a:xfrm>
            <a:off x="397668" y="4953000"/>
            <a:ext cx="2916399" cy="2904416"/>
          </a:xfrm>
          <a:prstGeom prst="rect">
            <a:avLst/>
          </a:prstGeom>
        </p:spPr>
      </p:pic>
      <p:sp>
        <p:nvSpPr>
          <p:cNvPr id="2" name="CuadroTexto 1">
            <a:extLst>
              <a:ext uri="{FF2B5EF4-FFF2-40B4-BE49-F238E27FC236}">
                <a16:creationId xmlns:a16="http://schemas.microsoft.com/office/drawing/2014/main" id="{32B493DE-E9E4-37A7-3EB3-DB5858A5AB69}"/>
              </a:ext>
            </a:extLst>
          </p:cNvPr>
          <p:cNvSpPr txBox="1"/>
          <p:nvPr/>
        </p:nvSpPr>
        <p:spPr>
          <a:xfrm>
            <a:off x="2996506" y="337331"/>
            <a:ext cx="3982052" cy="923330"/>
          </a:xfrm>
          <a:prstGeom prst="rect">
            <a:avLst/>
          </a:prstGeom>
          <a:noFill/>
        </p:spPr>
        <p:txBody>
          <a:bodyPr wrap="none" rtlCol="0">
            <a:spAutoFit/>
          </a:bodyPr>
          <a:lstStyle/>
          <a:p>
            <a:r>
              <a:rPr lang="es-MX" dirty="0">
                <a:solidFill>
                  <a:srgbClr val="FF0000"/>
                </a:solidFill>
              </a:rPr>
              <a:t>El comprobante fiscal aplica si existen</a:t>
            </a:r>
          </a:p>
          <a:p>
            <a:r>
              <a:rPr lang="es-MX" dirty="0">
                <a:solidFill>
                  <a:srgbClr val="FF0000"/>
                </a:solidFill>
              </a:rPr>
              <a:t>*reembolso</a:t>
            </a:r>
          </a:p>
          <a:p>
            <a:r>
              <a:rPr lang="es-MX" dirty="0">
                <a:solidFill>
                  <a:srgbClr val="FF0000"/>
                </a:solidFill>
              </a:rPr>
              <a:t>*Comisiones e IVA cobrado</a:t>
            </a:r>
          </a:p>
        </p:txBody>
      </p:sp>
    </p:spTree>
    <p:extLst>
      <p:ext uri="{BB962C8B-B14F-4D97-AF65-F5344CB8AC3E}">
        <p14:creationId xmlns:p14="http://schemas.microsoft.com/office/powerpoint/2010/main" val="2013490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45A502-4E45-5DBC-F553-A8E6A125C4C2}"/>
            </a:ext>
          </a:extLst>
        </p:cNvPr>
        <p:cNvGrpSpPr/>
        <p:nvPr/>
      </p:nvGrpSpPr>
      <p:grpSpPr>
        <a:xfrm>
          <a:off x="0" y="0"/>
          <a:ext cx="0" cy="0"/>
          <a:chOff x="0" y="0"/>
          <a:chExt cx="0" cy="0"/>
        </a:xfrm>
      </p:grpSpPr>
      <p:sp>
        <p:nvSpPr>
          <p:cNvPr id="4" name="Rectángulo: esquinas redondeadas 3">
            <a:extLst>
              <a:ext uri="{FF2B5EF4-FFF2-40B4-BE49-F238E27FC236}">
                <a16:creationId xmlns:a16="http://schemas.microsoft.com/office/drawing/2014/main" id="{DDEE122A-91C6-895B-0901-1D5087699669}"/>
              </a:ext>
            </a:extLst>
          </p:cNvPr>
          <p:cNvSpPr/>
          <p:nvPr/>
        </p:nvSpPr>
        <p:spPr>
          <a:xfrm>
            <a:off x="149860" y="1266856"/>
            <a:ext cx="6568440" cy="8430229"/>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sp>
        <p:nvSpPr>
          <p:cNvPr id="7" name="Rectangle 4">
            <a:extLst>
              <a:ext uri="{FF2B5EF4-FFF2-40B4-BE49-F238E27FC236}">
                <a16:creationId xmlns:a16="http://schemas.microsoft.com/office/drawing/2014/main" id="{687765E7-3DF7-3275-768A-F85B161509FE}"/>
              </a:ext>
            </a:extLst>
          </p:cNvPr>
          <p:cNvSpPr>
            <a:spLocks noChangeArrowheads="1"/>
          </p:cNvSpPr>
          <p:nvPr/>
        </p:nvSpPr>
        <p:spPr bwMode="auto">
          <a:xfrm>
            <a:off x="106960" y="252905"/>
            <a:ext cx="19559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s-MX" sz="2800" b="1" dirty="0"/>
              <a:t>BSSB Bank</a:t>
            </a:r>
            <a:endParaRPr lang="es-MX" sz="2800" dirty="0"/>
          </a:p>
        </p:txBody>
      </p:sp>
      <p:sp>
        <p:nvSpPr>
          <p:cNvPr id="10" name="Luna 9">
            <a:extLst>
              <a:ext uri="{FF2B5EF4-FFF2-40B4-BE49-F238E27FC236}">
                <a16:creationId xmlns:a16="http://schemas.microsoft.com/office/drawing/2014/main" id="{D262B08C-FAA5-EA19-8E43-417157F83CCA}"/>
              </a:ext>
            </a:extLst>
          </p:cNvPr>
          <p:cNvSpPr/>
          <p:nvPr/>
        </p:nvSpPr>
        <p:spPr>
          <a:xfrm rot="14347990">
            <a:off x="1701359" y="226491"/>
            <a:ext cx="457200" cy="914400"/>
          </a:xfrm>
          <a:prstGeom prst="moon">
            <a:avLst>
              <a:gd name="adj" fmla="val 40795"/>
            </a:avLst>
          </a:prstGeom>
          <a:ln>
            <a:noFill/>
          </a:ln>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6" name="CuadroTexto 25">
            <a:extLst>
              <a:ext uri="{FF2B5EF4-FFF2-40B4-BE49-F238E27FC236}">
                <a16:creationId xmlns:a16="http://schemas.microsoft.com/office/drawing/2014/main" id="{61AD2B72-8DBF-BEE5-913F-C11B92FC87EA}"/>
              </a:ext>
            </a:extLst>
          </p:cNvPr>
          <p:cNvSpPr txBox="1"/>
          <p:nvPr/>
        </p:nvSpPr>
        <p:spPr>
          <a:xfrm>
            <a:off x="135365" y="9152128"/>
            <a:ext cx="6130607" cy="507831"/>
          </a:xfrm>
          <a:prstGeom prst="rect">
            <a:avLst/>
          </a:prstGeom>
          <a:noFill/>
        </p:spPr>
        <p:txBody>
          <a:bodyPr wrap="square">
            <a:spAutoFit/>
          </a:bodyPr>
          <a:lstStyle/>
          <a:p>
            <a:pPr algn="l"/>
            <a:r>
              <a:rPr lang="es-MX" sz="900" dirty="0">
                <a:solidFill>
                  <a:srgbClr val="002060"/>
                </a:solidFill>
                <a:latin typeface="+mj-lt"/>
              </a:rPr>
              <a:t>Notas:</a:t>
            </a:r>
          </a:p>
          <a:p>
            <a:pPr algn="l"/>
            <a:r>
              <a:rPr lang="es-MX" sz="900" dirty="0">
                <a:solidFill>
                  <a:srgbClr val="002060"/>
                </a:solidFill>
                <a:latin typeface="+mj-lt"/>
              </a:rPr>
              <a:t>Todos los importes están expresados en moneda nacional y redondeados a dos decimales.</a:t>
            </a:r>
          </a:p>
          <a:p>
            <a:pPr algn="l"/>
            <a:r>
              <a:rPr lang="es-MX" sz="900" dirty="0">
                <a:solidFill>
                  <a:srgbClr val="002060"/>
                </a:solidFill>
                <a:latin typeface="+mj-lt"/>
              </a:rPr>
              <a:t>Ver notas en la sección “NOTAS ACLARATORIAS” en este estado de cuenta.</a:t>
            </a:r>
          </a:p>
        </p:txBody>
      </p:sp>
      <p:sp>
        <p:nvSpPr>
          <p:cNvPr id="28" name="Marcador de número de diapositiva 27">
            <a:extLst>
              <a:ext uri="{FF2B5EF4-FFF2-40B4-BE49-F238E27FC236}">
                <a16:creationId xmlns:a16="http://schemas.microsoft.com/office/drawing/2014/main" id="{821F0111-4C45-4115-896B-154B977D8E9F}"/>
              </a:ext>
            </a:extLst>
          </p:cNvPr>
          <p:cNvSpPr>
            <a:spLocks noGrp="1"/>
          </p:cNvSpPr>
          <p:nvPr>
            <p:ph type="sldNum" sz="quarter" idx="12"/>
          </p:nvPr>
        </p:nvSpPr>
        <p:spPr/>
        <p:txBody>
          <a:bodyPr/>
          <a:lstStyle/>
          <a:p>
            <a:fld id="{3D8947DB-3ECE-4E8C-8144-115143746256}" type="slidenum">
              <a:rPr lang="es-MX" smtClean="0"/>
              <a:t>2</a:t>
            </a:fld>
            <a:r>
              <a:rPr lang="es-MX" dirty="0"/>
              <a:t>  </a:t>
            </a:r>
          </a:p>
        </p:txBody>
      </p:sp>
      <p:sp>
        <p:nvSpPr>
          <p:cNvPr id="34" name="CuadroTexto 33">
            <a:extLst>
              <a:ext uri="{FF2B5EF4-FFF2-40B4-BE49-F238E27FC236}">
                <a16:creationId xmlns:a16="http://schemas.microsoft.com/office/drawing/2014/main" id="{B03D534A-D538-D038-7ED9-D3398C860E31}"/>
              </a:ext>
            </a:extLst>
          </p:cNvPr>
          <p:cNvSpPr txBox="1"/>
          <p:nvPr/>
        </p:nvSpPr>
        <p:spPr>
          <a:xfrm>
            <a:off x="6280467" y="9297828"/>
            <a:ext cx="441146" cy="261610"/>
          </a:xfrm>
          <a:prstGeom prst="rect">
            <a:avLst/>
          </a:prstGeom>
          <a:noFill/>
        </p:spPr>
        <p:txBody>
          <a:bodyPr wrap="none" rtlCol="0">
            <a:spAutoFit/>
          </a:bodyPr>
          <a:lstStyle/>
          <a:p>
            <a:r>
              <a:rPr lang="es-MX" sz="1100" dirty="0"/>
              <a:t>de 9</a:t>
            </a:r>
          </a:p>
        </p:txBody>
      </p:sp>
      <p:sp>
        <p:nvSpPr>
          <p:cNvPr id="3" name="CuadroTexto 2">
            <a:extLst>
              <a:ext uri="{FF2B5EF4-FFF2-40B4-BE49-F238E27FC236}">
                <a16:creationId xmlns:a16="http://schemas.microsoft.com/office/drawing/2014/main" id="{82C76C65-61AC-E372-D43D-CF013FAB529E}"/>
              </a:ext>
            </a:extLst>
          </p:cNvPr>
          <p:cNvSpPr txBox="1"/>
          <p:nvPr/>
        </p:nvSpPr>
        <p:spPr>
          <a:xfrm>
            <a:off x="66883" y="975977"/>
            <a:ext cx="3439236" cy="261610"/>
          </a:xfrm>
          <a:prstGeom prst="rect">
            <a:avLst/>
          </a:prstGeom>
          <a:noFill/>
        </p:spPr>
        <p:txBody>
          <a:bodyPr wrap="square">
            <a:spAutoFit/>
          </a:bodyPr>
          <a:lstStyle/>
          <a:p>
            <a:r>
              <a:rPr lang="es-MX" sz="1100" b="0" i="0" u="none" strike="noStrike" baseline="0" dirty="0">
                <a:latin typeface="ArialMT"/>
              </a:rPr>
              <a:t>Número de tarjeta: </a:t>
            </a:r>
            <a:r>
              <a:rPr lang="es-MX" sz="1100" b="1" i="0" u="none" strike="noStrike" baseline="0" dirty="0">
                <a:latin typeface="Arial-BoldMT"/>
              </a:rPr>
              <a:t>4567 8901 2345 6789</a:t>
            </a:r>
          </a:p>
        </p:txBody>
      </p:sp>
      <p:sp>
        <p:nvSpPr>
          <p:cNvPr id="33" name="AutoShape 1">
            <a:extLst>
              <a:ext uri="{FF2B5EF4-FFF2-40B4-BE49-F238E27FC236}">
                <a16:creationId xmlns:a16="http://schemas.microsoft.com/office/drawing/2014/main" id="{E1A0C11E-0C6D-D38B-0A14-92E7B20C314C}"/>
              </a:ext>
            </a:extLst>
          </p:cNvPr>
          <p:cNvSpPr>
            <a:spLocks noChangeArrowheads="1"/>
          </p:cNvSpPr>
          <p:nvPr/>
        </p:nvSpPr>
        <p:spPr bwMode="auto">
          <a:xfrm>
            <a:off x="234638" y="1348741"/>
            <a:ext cx="6333658"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800" b="1" dirty="0">
                <a:solidFill>
                  <a:schemeClr val="bg1"/>
                </a:solidFill>
                <a:latin typeface="Aptos" panose="020B0004020202020204" pitchFamily="34" charset="0"/>
                <a:cs typeface="Times New Roman" panose="02020603050405020304" pitchFamily="18" charset="0"/>
              </a:rPr>
              <a:t>MENSAJES ADICIONALES</a:t>
            </a:r>
            <a:endParaRPr lang="es-MX" altLang="es-MX" sz="800" b="1" dirty="0">
              <a:solidFill>
                <a:schemeClr val="bg1"/>
              </a:solidFill>
              <a:latin typeface="Aptos" panose="020B0004020202020204" pitchFamily="34" charset="0"/>
              <a:cs typeface="Times New Roman" panose="02020603050405020304" pitchFamily="18" charset="0"/>
            </a:endParaRPr>
          </a:p>
        </p:txBody>
      </p:sp>
      <p:graphicFrame>
        <p:nvGraphicFramePr>
          <p:cNvPr id="41" name="Tabla 40">
            <a:extLst>
              <a:ext uri="{FF2B5EF4-FFF2-40B4-BE49-F238E27FC236}">
                <a16:creationId xmlns:a16="http://schemas.microsoft.com/office/drawing/2014/main" id="{369390EE-168F-8541-1540-49531AF0AB4A}"/>
              </a:ext>
            </a:extLst>
          </p:cNvPr>
          <p:cNvGraphicFramePr>
            <a:graphicFrameLocks noGrp="1"/>
          </p:cNvGraphicFramePr>
          <p:nvPr>
            <p:extLst>
              <p:ext uri="{D42A27DB-BD31-4B8C-83A1-F6EECF244321}">
                <p14:modId xmlns:p14="http://schemas.microsoft.com/office/powerpoint/2010/main" val="1132218503"/>
              </p:ext>
            </p:extLst>
          </p:nvPr>
        </p:nvGraphicFramePr>
        <p:xfrm>
          <a:off x="262171" y="1578213"/>
          <a:ext cx="6283912" cy="731520"/>
        </p:xfrm>
        <a:graphic>
          <a:graphicData uri="http://schemas.openxmlformats.org/drawingml/2006/table">
            <a:tbl>
              <a:tblPr firstRow="1" bandRow="1">
                <a:tableStyleId>{5C22544A-7EE6-4342-B048-85BDC9FD1C3A}</a:tableStyleId>
              </a:tblPr>
              <a:tblGrid>
                <a:gridCol w="6283912">
                  <a:extLst>
                    <a:ext uri="{9D8B030D-6E8A-4147-A177-3AD203B41FA5}">
                      <a16:colId xmlns:a16="http://schemas.microsoft.com/office/drawing/2014/main" val="3336631256"/>
                    </a:ext>
                  </a:extLst>
                </a:gridCol>
              </a:tblGrid>
              <a:tr h="0">
                <a:tc>
                  <a:txBody>
                    <a:bodyPr/>
                    <a:lstStyle/>
                    <a:p>
                      <a:pPr marL="0" algn="l" defTabSz="685800" rtl="0" eaLnBrk="1" latinLnBrk="0" hangingPunct="1"/>
                      <a:r>
                        <a:rPr lang="es-MX" sz="800" b="0" i="0" u="none" strike="noStrike" kern="1200" baseline="0" dirty="0">
                          <a:solidFill>
                            <a:srgbClr val="002060"/>
                          </a:solidFill>
                          <a:latin typeface="+mj-lt"/>
                          <a:ea typeface="+mn-ea"/>
                          <a:cs typeface="+mn-cs"/>
                        </a:rPr>
                        <a:t>• " Al ser tu crédito de tasa variable, los intereses pueden aumentar".</a:t>
                      </a:r>
                    </a:p>
                    <a:p>
                      <a:pPr marL="0" algn="l" defTabSz="685800" rtl="0" eaLnBrk="1" latinLnBrk="0" hangingPunct="1"/>
                      <a:r>
                        <a:rPr lang="es-MX" sz="800" b="0" i="0" u="none" strike="noStrike" kern="1200" baseline="0" dirty="0">
                          <a:solidFill>
                            <a:srgbClr val="002060"/>
                          </a:solidFill>
                          <a:latin typeface="+mj-lt"/>
                          <a:ea typeface="+mn-ea"/>
                          <a:cs typeface="+mn-cs"/>
                        </a:rPr>
                        <a:t>• " Incumplir tus obligaciones te puede generar comisiones e intereses moratorios".</a:t>
                      </a:r>
                    </a:p>
                    <a:p>
                      <a:pPr marL="0" algn="l" defTabSz="685800" rtl="0" eaLnBrk="1" latinLnBrk="0" hangingPunct="1"/>
                      <a:r>
                        <a:rPr lang="es-MX" sz="800" b="0" i="0" u="none" strike="noStrike" kern="1200" baseline="0" dirty="0">
                          <a:solidFill>
                            <a:srgbClr val="002060"/>
                          </a:solidFill>
                          <a:latin typeface="+mj-lt"/>
                          <a:ea typeface="+mn-ea"/>
                          <a:cs typeface="+mn-cs"/>
                        </a:rPr>
                        <a:t>• " Contratar créditos que excedan tu capacidad de pago afecta tu historial crediticio".</a:t>
                      </a:r>
                    </a:p>
                    <a:p>
                      <a:pPr marL="0" algn="l" defTabSz="685800" rtl="0" eaLnBrk="1" latinLnBrk="0" hangingPunct="1"/>
                      <a:r>
                        <a:rPr lang="es-MX" sz="800" b="0" i="0" u="none" strike="noStrike" kern="1200" baseline="0" dirty="0">
                          <a:solidFill>
                            <a:srgbClr val="002060"/>
                          </a:solidFill>
                          <a:latin typeface="+mj-lt"/>
                          <a:ea typeface="+mn-ea"/>
                          <a:cs typeface="+mn-cs"/>
                        </a:rPr>
                        <a:t>• " Realizar sólo el pago mínimo aumenta el tiempo de pago y el costo de la deuda".</a:t>
                      </a:r>
                    </a:p>
                    <a:p>
                      <a:pPr marL="0" algn="l" defTabSz="685800" rtl="0" eaLnBrk="1" latinLnBrk="0" hangingPunct="1"/>
                      <a:r>
                        <a:rPr lang="es-MX" sz="800" b="0" i="0" u="none" strike="noStrike" kern="1200" baseline="0" dirty="0">
                          <a:solidFill>
                            <a:srgbClr val="002060"/>
                          </a:solidFill>
                          <a:latin typeface="+mj-lt"/>
                          <a:ea typeface="+mn-ea"/>
                          <a:cs typeface="+mn-cs"/>
                        </a:rPr>
                        <a:t>• " El avalista, obligado solidario o coacreditado responderá como obligado principal por el total del pago frente a la Institución Financiera".</a:t>
                      </a:r>
                    </a:p>
                    <a:p>
                      <a:pPr marL="0" algn="l" defTabSz="685800" rtl="0" eaLnBrk="1" latinLnBrk="0" hangingPunct="1"/>
                      <a:r>
                        <a:rPr lang="es-MX" sz="800" b="0" i="0" u="none" strike="noStrike" kern="1200" baseline="0" dirty="0">
                          <a:solidFill>
                            <a:srgbClr val="002060"/>
                          </a:solidFill>
                          <a:latin typeface="+mj-lt"/>
                          <a:ea typeface="+mn-ea"/>
                          <a:cs typeface="+mn-cs"/>
                        </a:rPr>
                        <a:t>• " Los montos a pagar de este crédito varían conforme al comportamiento de la moneda o índice de referencia".</a:t>
                      </a:r>
                    </a:p>
                  </a:txBody>
                  <a:tcPr marL="0" marR="0" marT="0" marB="0">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407046393"/>
                  </a:ext>
                </a:extLst>
              </a:tr>
            </a:tbl>
          </a:graphicData>
        </a:graphic>
      </p:graphicFrame>
      <p:sp>
        <p:nvSpPr>
          <p:cNvPr id="44" name="AutoShape 1">
            <a:extLst>
              <a:ext uri="{FF2B5EF4-FFF2-40B4-BE49-F238E27FC236}">
                <a16:creationId xmlns:a16="http://schemas.microsoft.com/office/drawing/2014/main" id="{F3F4B170-ED6B-9140-0674-6FED1D6ECF75}"/>
              </a:ext>
            </a:extLst>
          </p:cNvPr>
          <p:cNvSpPr>
            <a:spLocks noChangeArrowheads="1"/>
          </p:cNvSpPr>
          <p:nvPr/>
        </p:nvSpPr>
        <p:spPr bwMode="auto">
          <a:xfrm>
            <a:off x="234638" y="2352291"/>
            <a:ext cx="6333658"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800" b="1" dirty="0">
                <a:solidFill>
                  <a:schemeClr val="bg1"/>
                </a:solidFill>
                <a:latin typeface="Aptos" panose="020B0004020202020204" pitchFamily="34" charset="0"/>
                <a:cs typeface="Times New Roman" panose="02020603050405020304" pitchFamily="18" charset="0"/>
              </a:rPr>
              <a:t>PROGRAMAS DE BENEFICIOS DE LA TARJETA</a:t>
            </a:r>
            <a:endParaRPr lang="es-MX" altLang="es-MX" sz="800" b="1" dirty="0">
              <a:solidFill>
                <a:schemeClr val="bg1"/>
              </a:solidFill>
              <a:latin typeface="Aptos" panose="020B0004020202020204" pitchFamily="34" charset="0"/>
              <a:cs typeface="Times New Roman" panose="02020603050405020304" pitchFamily="18" charset="0"/>
            </a:endParaRPr>
          </a:p>
        </p:txBody>
      </p:sp>
      <p:pic>
        <p:nvPicPr>
          <p:cNvPr id="49" name="Imagen 48">
            <a:extLst>
              <a:ext uri="{FF2B5EF4-FFF2-40B4-BE49-F238E27FC236}">
                <a16:creationId xmlns:a16="http://schemas.microsoft.com/office/drawing/2014/main" id="{0FE35ED8-5B68-619C-76D9-2D0B4C78AACA}"/>
              </a:ext>
            </a:extLst>
          </p:cNvPr>
          <p:cNvPicPr>
            <a:picLocks noChangeAspect="1"/>
          </p:cNvPicPr>
          <p:nvPr/>
        </p:nvPicPr>
        <p:blipFill>
          <a:blip r:embed="rId3"/>
          <a:srcRect b="20523"/>
          <a:stretch/>
        </p:blipFill>
        <p:spPr>
          <a:xfrm>
            <a:off x="243840" y="2609938"/>
            <a:ext cx="6343600" cy="1835950"/>
          </a:xfrm>
          <a:prstGeom prst="rect">
            <a:avLst/>
          </a:prstGeom>
        </p:spPr>
      </p:pic>
      <p:sp>
        <p:nvSpPr>
          <p:cNvPr id="50" name="CuadroTexto 49">
            <a:extLst>
              <a:ext uri="{FF2B5EF4-FFF2-40B4-BE49-F238E27FC236}">
                <a16:creationId xmlns:a16="http://schemas.microsoft.com/office/drawing/2014/main" id="{B6C16D9B-EA39-9801-F069-8ECB5A4A950D}"/>
              </a:ext>
            </a:extLst>
          </p:cNvPr>
          <p:cNvSpPr txBox="1"/>
          <p:nvPr/>
        </p:nvSpPr>
        <p:spPr>
          <a:xfrm>
            <a:off x="3323020" y="2766430"/>
            <a:ext cx="601447" cy="261610"/>
          </a:xfrm>
          <a:prstGeom prst="rect">
            <a:avLst/>
          </a:prstGeom>
          <a:noFill/>
        </p:spPr>
        <p:txBody>
          <a:bodyPr wrap="none" rtlCol="0">
            <a:spAutoFit/>
          </a:bodyPr>
          <a:lstStyle/>
          <a:p>
            <a:r>
              <a:rPr lang="es-MX" sz="1100" dirty="0"/>
              <a:t>20,621</a:t>
            </a:r>
          </a:p>
        </p:txBody>
      </p:sp>
      <p:sp>
        <p:nvSpPr>
          <p:cNvPr id="51" name="CuadroTexto 50">
            <a:extLst>
              <a:ext uri="{FF2B5EF4-FFF2-40B4-BE49-F238E27FC236}">
                <a16:creationId xmlns:a16="http://schemas.microsoft.com/office/drawing/2014/main" id="{4897CC71-1210-B6E1-B3E2-E8875F9CA26A}"/>
              </a:ext>
            </a:extLst>
          </p:cNvPr>
          <p:cNvSpPr txBox="1"/>
          <p:nvPr/>
        </p:nvSpPr>
        <p:spPr>
          <a:xfrm>
            <a:off x="5282970" y="2777987"/>
            <a:ext cx="870751" cy="307777"/>
          </a:xfrm>
          <a:prstGeom prst="rect">
            <a:avLst/>
          </a:prstGeom>
          <a:noFill/>
        </p:spPr>
        <p:txBody>
          <a:bodyPr wrap="none" rtlCol="0">
            <a:spAutoFit/>
          </a:bodyPr>
          <a:lstStyle/>
          <a:p>
            <a:r>
              <a:rPr lang="es-MX" sz="1400" b="1" dirty="0"/>
              <a:t>2,062.10</a:t>
            </a:r>
          </a:p>
        </p:txBody>
      </p:sp>
      <p:sp>
        <p:nvSpPr>
          <p:cNvPr id="56" name="CuadroTexto 55">
            <a:extLst>
              <a:ext uri="{FF2B5EF4-FFF2-40B4-BE49-F238E27FC236}">
                <a16:creationId xmlns:a16="http://schemas.microsoft.com/office/drawing/2014/main" id="{6C8C82AE-C030-AF23-57D1-FF7623D9E44D}"/>
              </a:ext>
            </a:extLst>
          </p:cNvPr>
          <p:cNvSpPr txBox="1"/>
          <p:nvPr/>
        </p:nvSpPr>
        <p:spPr>
          <a:xfrm>
            <a:off x="4114800" y="3900725"/>
            <a:ext cx="526106" cy="261610"/>
          </a:xfrm>
          <a:prstGeom prst="rect">
            <a:avLst/>
          </a:prstGeom>
          <a:noFill/>
        </p:spPr>
        <p:txBody>
          <a:bodyPr wrap="none" rtlCol="0">
            <a:spAutoFit/>
          </a:bodyPr>
          <a:lstStyle/>
          <a:p>
            <a:r>
              <a:rPr lang="es-MX" sz="1100" dirty="0">
                <a:solidFill>
                  <a:schemeClr val="bg1"/>
                </a:solidFill>
              </a:rPr>
              <a:t>2,603</a:t>
            </a:r>
          </a:p>
        </p:txBody>
      </p:sp>
      <p:sp>
        <p:nvSpPr>
          <p:cNvPr id="57" name="CuadroTexto 56">
            <a:extLst>
              <a:ext uri="{FF2B5EF4-FFF2-40B4-BE49-F238E27FC236}">
                <a16:creationId xmlns:a16="http://schemas.microsoft.com/office/drawing/2014/main" id="{C4F8E928-C6FD-69E7-DF6A-7A7B385078AE}"/>
              </a:ext>
            </a:extLst>
          </p:cNvPr>
          <p:cNvSpPr txBox="1"/>
          <p:nvPr/>
        </p:nvSpPr>
        <p:spPr>
          <a:xfrm>
            <a:off x="5282970" y="3912282"/>
            <a:ext cx="720069" cy="307777"/>
          </a:xfrm>
          <a:prstGeom prst="rect">
            <a:avLst/>
          </a:prstGeom>
          <a:noFill/>
        </p:spPr>
        <p:txBody>
          <a:bodyPr wrap="none" rtlCol="0">
            <a:spAutoFit/>
          </a:bodyPr>
          <a:lstStyle/>
          <a:p>
            <a:r>
              <a:rPr lang="es-MX" sz="1400" b="1" dirty="0">
                <a:solidFill>
                  <a:schemeClr val="bg1"/>
                </a:solidFill>
              </a:rPr>
              <a:t>260.30</a:t>
            </a:r>
          </a:p>
        </p:txBody>
      </p:sp>
      <p:graphicFrame>
        <p:nvGraphicFramePr>
          <p:cNvPr id="58" name="Tabla 57">
            <a:extLst>
              <a:ext uri="{FF2B5EF4-FFF2-40B4-BE49-F238E27FC236}">
                <a16:creationId xmlns:a16="http://schemas.microsoft.com/office/drawing/2014/main" id="{93952B5C-45CD-C16F-CCD7-CE559C3440B9}"/>
              </a:ext>
            </a:extLst>
          </p:cNvPr>
          <p:cNvGraphicFramePr>
            <a:graphicFrameLocks noGrp="1"/>
          </p:cNvGraphicFramePr>
          <p:nvPr>
            <p:extLst>
              <p:ext uri="{D42A27DB-BD31-4B8C-83A1-F6EECF244321}">
                <p14:modId xmlns:p14="http://schemas.microsoft.com/office/powerpoint/2010/main" val="4109626675"/>
              </p:ext>
            </p:extLst>
          </p:nvPr>
        </p:nvGraphicFramePr>
        <p:xfrm>
          <a:off x="262171" y="6492469"/>
          <a:ext cx="6333658" cy="685800"/>
        </p:xfrm>
        <a:graphic>
          <a:graphicData uri="http://schemas.openxmlformats.org/drawingml/2006/table">
            <a:tbl>
              <a:tblPr firstRow="1" bandRow="1">
                <a:tableStyleId>{5C22544A-7EE6-4342-B048-85BDC9FD1C3A}</a:tableStyleId>
              </a:tblPr>
              <a:tblGrid>
                <a:gridCol w="1093108">
                  <a:extLst>
                    <a:ext uri="{9D8B030D-6E8A-4147-A177-3AD203B41FA5}">
                      <a16:colId xmlns:a16="http://schemas.microsoft.com/office/drawing/2014/main" val="3336631256"/>
                    </a:ext>
                  </a:extLst>
                </a:gridCol>
                <a:gridCol w="873425">
                  <a:extLst>
                    <a:ext uri="{9D8B030D-6E8A-4147-A177-3AD203B41FA5}">
                      <a16:colId xmlns:a16="http://schemas.microsoft.com/office/drawing/2014/main" val="2388062705"/>
                    </a:ext>
                  </a:extLst>
                </a:gridCol>
                <a:gridCol w="873425">
                  <a:extLst>
                    <a:ext uri="{9D8B030D-6E8A-4147-A177-3AD203B41FA5}">
                      <a16:colId xmlns:a16="http://schemas.microsoft.com/office/drawing/2014/main" val="3627611428"/>
                    </a:ext>
                  </a:extLst>
                </a:gridCol>
                <a:gridCol w="873425">
                  <a:extLst>
                    <a:ext uri="{9D8B030D-6E8A-4147-A177-3AD203B41FA5}">
                      <a16:colId xmlns:a16="http://schemas.microsoft.com/office/drawing/2014/main" val="883445500"/>
                    </a:ext>
                  </a:extLst>
                </a:gridCol>
                <a:gridCol w="873425">
                  <a:extLst>
                    <a:ext uri="{9D8B030D-6E8A-4147-A177-3AD203B41FA5}">
                      <a16:colId xmlns:a16="http://schemas.microsoft.com/office/drawing/2014/main" val="2333045159"/>
                    </a:ext>
                  </a:extLst>
                </a:gridCol>
                <a:gridCol w="873425">
                  <a:extLst>
                    <a:ext uri="{9D8B030D-6E8A-4147-A177-3AD203B41FA5}">
                      <a16:colId xmlns:a16="http://schemas.microsoft.com/office/drawing/2014/main" val="900379388"/>
                    </a:ext>
                  </a:extLst>
                </a:gridCol>
                <a:gridCol w="873425">
                  <a:extLst>
                    <a:ext uri="{9D8B030D-6E8A-4147-A177-3AD203B41FA5}">
                      <a16:colId xmlns:a16="http://schemas.microsoft.com/office/drawing/2014/main" val="837057018"/>
                    </a:ext>
                  </a:extLst>
                </a:gridCol>
              </a:tblGrid>
              <a:tr h="0">
                <a:tc>
                  <a:txBody>
                    <a:bodyPr/>
                    <a:lstStyle/>
                    <a:p>
                      <a:pPr algn="ctr"/>
                      <a:r>
                        <a:rPr lang="es-MX" sz="900" b="0" i="0" u="none" strike="noStrike" kern="1200" baseline="0" dirty="0">
                          <a:solidFill>
                            <a:srgbClr val="002060"/>
                          </a:solidFill>
                          <a:latin typeface="+mj-lt"/>
                          <a:ea typeface="+mn-ea"/>
                          <a:cs typeface="+mn-cs"/>
                        </a:rPr>
                        <a:t>Pagos y</a:t>
                      </a:r>
                    </a:p>
                    <a:p>
                      <a:pPr algn="ctr"/>
                      <a:r>
                        <a:rPr lang="es-MX" sz="900" b="0" i="0" u="none" strike="noStrike" kern="1200" baseline="0" dirty="0">
                          <a:solidFill>
                            <a:srgbClr val="002060"/>
                          </a:solidFill>
                          <a:latin typeface="+mj-lt"/>
                          <a:ea typeface="+mn-ea"/>
                          <a:cs typeface="+mn-cs"/>
                        </a:rPr>
                        <a:t>abonos</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Compras</a:t>
                      </a:r>
                    </a:p>
                    <a:p>
                      <a:pPr algn="ctr"/>
                      <a:r>
                        <a:rPr lang="es-MX" sz="900" b="0" i="0" u="none" strike="noStrike" kern="1200" baseline="0" dirty="0">
                          <a:solidFill>
                            <a:srgbClr val="002060"/>
                          </a:solidFill>
                          <a:latin typeface="+mj-lt"/>
                          <a:ea typeface="+mn-ea"/>
                          <a:cs typeface="+mn-cs"/>
                        </a:rPr>
                        <a:t>y cargos</a:t>
                      </a:r>
                    </a:p>
                    <a:p>
                      <a:pPr algn="ctr"/>
                      <a:r>
                        <a:rPr lang="es-MX" sz="900" b="0" i="0" u="none" strike="noStrike" kern="1200" baseline="0" dirty="0">
                          <a:solidFill>
                            <a:srgbClr val="002060"/>
                          </a:solidFill>
                          <a:latin typeface="+mj-lt"/>
                          <a:ea typeface="+mn-ea"/>
                          <a:cs typeface="+mn-cs"/>
                        </a:rPr>
                        <a:t>Regulares</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Compras y</a:t>
                      </a:r>
                    </a:p>
                    <a:p>
                      <a:pPr algn="ctr"/>
                      <a:r>
                        <a:rPr lang="es-MX" sz="900" b="0" i="0" u="none" strike="noStrike" kern="1200" baseline="0" dirty="0">
                          <a:solidFill>
                            <a:srgbClr val="002060"/>
                          </a:solidFill>
                          <a:latin typeface="+mj-lt"/>
                          <a:ea typeface="+mn-ea"/>
                          <a:cs typeface="+mn-cs"/>
                        </a:rPr>
                        <a:t>cargos diferidos</a:t>
                      </a:r>
                    </a:p>
                    <a:p>
                      <a:pPr algn="ctr"/>
                      <a:r>
                        <a:rPr lang="es-MX" sz="900" b="0" i="0" u="none" strike="noStrike" kern="1200" baseline="0" dirty="0">
                          <a:solidFill>
                            <a:srgbClr val="002060"/>
                          </a:solidFill>
                          <a:latin typeface="+mj-lt"/>
                          <a:ea typeface="+mn-ea"/>
                          <a:cs typeface="+mn-cs"/>
                        </a:rPr>
                        <a:t>a meses sin</a:t>
                      </a:r>
                    </a:p>
                    <a:p>
                      <a:pPr algn="ctr"/>
                      <a:r>
                        <a:rPr lang="es-MX" sz="900" b="0" i="0" u="none" strike="noStrike" kern="1200" baseline="0" dirty="0">
                          <a:solidFill>
                            <a:srgbClr val="002060"/>
                          </a:solidFill>
                          <a:latin typeface="+mj-lt"/>
                          <a:ea typeface="+mn-ea"/>
                          <a:cs typeface="+mn-cs"/>
                        </a:rPr>
                        <a:t>Intereses</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Compras y</a:t>
                      </a:r>
                    </a:p>
                    <a:p>
                      <a:pPr algn="ctr"/>
                      <a:r>
                        <a:rPr lang="es-MX" sz="900" b="0" i="0" u="none" strike="noStrike" kern="1200" baseline="0" dirty="0">
                          <a:solidFill>
                            <a:srgbClr val="002060"/>
                          </a:solidFill>
                          <a:latin typeface="+mj-lt"/>
                          <a:ea typeface="+mn-ea"/>
                          <a:cs typeface="+mn-cs"/>
                        </a:rPr>
                        <a:t>cargos diferidos</a:t>
                      </a:r>
                    </a:p>
                    <a:p>
                      <a:pPr algn="ctr"/>
                      <a:r>
                        <a:rPr lang="es-MX" sz="900" b="0" i="0" u="none" strike="noStrike" kern="1200" baseline="0" dirty="0">
                          <a:solidFill>
                            <a:srgbClr val="002060"/>
                          </a:solidFill>
                          <a:latin typeface="+mj-lt"/>
                          <a:ea typeface="+mn-ea"/>
                          <a:cs typeface="+mn-cs"/>
                        </a:rPr>
                        <a:t>a meses con</a:t>
                      </a:r>
                    </a:p>
                    <a:p>
                      <a:pPr algn="ctr"/>
                      <a:r>
                        <a:rPr lang="es-MX" sz="900" b="0" i="0" u="none" strike="noStrike" kern="1200" baseline="0" dirty="0">
                          <a:solidFill>
                            <a:srgbClr val="002060"/>
                          </a:solidFill>
                          <a:latin typeface="+mj-lt"/>
                          <a:ea typeface="+mn-ea"/>
                          <a:cs typeface="+mn-cs"/>
                        </a:rPr>
                        <a:t>intereses</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Intereses y</a:t>
                      </a:r>
                    </a:p>
                    <a:p>
                      <a:pPr algn="ctr"/>
                      <a:r>
                        <a:rPr lang="es-MX" sz="900" b="0" i="0" u="none" strike="noStrike" kern="1200" baseline="0" dirty="0">
                          <a:solidFill>
                            <a:srgbClr val="002060"/>
                          </a:solidFill>
                          <a:latin typeface="+mj-lt"/>
                          <a:ea typeface="+mn-ea"/>
                          <a:cs typeface="+mn-cs"/>
                        </a:rPr>
                        <a:t>comisiones</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IVA de</a:t>
                      </a:r>
                    </a:p>
                    <a:p>
                      <a:pPr algn="ctr"/>
                      <a:r>
                        <a:rPr lang="es-MX" sz="900" b="0" i="0" u="none" strike="noStrike" kern="1200" baseline="0" dirty="0">
                          <a:solidFill>
                            <a:srgbClr val="002060"/>
                          </a:solidFill>
                          <a:latin typeface="+mj-lt"/>
                          <a:ea typeface="+mn-ea"/>
                          <a:cs typeface="+mn-cs"/>
                        </a:rPr>
                        <a:t>intereses y</a:t>
                      </a:r>
                    </a:p>
                    <a:p>
                      <a:pPr algn="ctr"/>
                      <a:r>
                        <a:rPr lang="es-MX" sz="900" b="0" i="0" u="none" strike="noStrike" kern="1200" baseline="0" dirty="0">
                          <a:solidFill>
                            <a:srgbClr val="002060"/>
                          </a:solidFill>
                          <a:latin typeface="+mj-lt"/>
                          <a:ea typeface="+mn-ea"/>
                          <a:cs typeface="+mn-cs"/>
                        </a:rPr>
                        <a:t>comisiones</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Saldo a</a:t>
                      </a:r>
                    </a:p>
                    <a:p>
                      <a:pPr algn="ctr"/>
                      <a:r>
                        <a:rPr lang="es-MX" sz="900" b="0" i="0" u="none" strike="noStrike" kern="1200" baseline="0" dirty="0">
                          <a:solidFill>
                            <a:srgbClr val="002060"/>
                          </a:solidFill>
                          <a:latin typeface="+mj-lt"/>
                          <a:ea typeface="+mn-ea"/>
                          <a:cs typeface="+mn-cs"/>
                        </a:rPr>
                        <a:t>favor</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7046393"/>
                  </a:ext>
                </a:extLst>
              </a:tr>
              <a:tr h="0">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-$34,944.69 =</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+$32,256.57</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+$1,950.12</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+$0.00</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+$0.00</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+$0.00</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+$0.00</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167061424"/>
                  </a:ext>
                </a:extLst>
              </a:tr>
            </a:tbl>
          </a:graphicData>
        </a:graphic>
      </p:graphicFrame>
      <p:sp>
        <p:nvSpPr>
          <p:cNvPr id="59" name="AutoShape 1">
            <a:extLst>
              <a:ext uri="{FF2B5EF4-FFF2-40B4-BE49-F238E27FC236}">
                <a16:creationId xmlns:a16="http://schemas.microsoft.com/office/drawing/2014/main" id="{F036A33C-B17B-8D51-86D1-5DBFB876AAF2}"/>
              </a:ext>
            </a:extLst>
          </p:cNvPr>
          <p:cNvSpPr>
            <a:spLocks noChangeArrowheads="1"/>
          </p:cNvSpPr>
          <p:nvPr/>
        </p:nvSpPr>
        <p:spPr bwMode="auto">
          <a:xfrm>
            <a:off x="262171" y="6200148"/>
            <a:ext cx="6333658"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800" b="1" dirty="0">
                <a:solidFill>
                  <a:schemeClr val="bg1"/>
                </a:solidFill>
                <a:latin typeface="Aptos" panose="020B0004020202020204" pitchFamily="34" charset="0"/>
                <a:cs typeface="Times New Roman" panose="02020603050405020304" pitchFamily="18" charset="0"/>
              </a:rPr>
              <a:t>DISTRIBUCIÓN DE TU ÚLTIMO PAGO</a:t>
            </a:r>
            <a:endParaRPr lang="es-MX" altLang="es-MX" sz="800" b="1" dirty="0">
              <a:solidFill>
                <a:schemeClr val="bg1"/>
              </a:solidFill>
              <a:latin typeface="Aptos" panose="020B0004020202020204" pitchFamily="34" charset="0"/>
              <a:cs typeface="Times New Roman" panose="02020603050405020304" pitchFamily="18" charset="0"/>
            </a:endParaRPr>
          </a:p>
        </p:txBody>
      </p:sp>
      <p:graphicFrame>
        <p:nvGraphicFramePr>
          <p:cNvPr id="60" name="Tabla 59">
            <a:extLst>
              <a:ext uri="{FF2B5EF4-FFF2-40B4-BE49-F238E27FC236}">
                <a16:creationId xmlns:a16="http://schemas.microsoft.com/office/drawing/2014/main" id="{FB5800D6-5C83-934C-59B0-E9FCD5A9570C}"/>
              </a:ext>
            </a:extLst>
          </p:cNvPr>
          <p:cNvGraphicFramePr>
            <a:graphicFrameLocks noGrp="1"/>
          </p:cNvGraphicFramePr>
          <p:nvPr>
            <p:extLst>
              <p:ext uri="{D42A27DB-BD31-4B8C-83A1-F6EECF244321}">
                <p14:modId xmlns:p14="http://schemas.microsoft.com/office/powerpoint/2010/main" val="2471223091"/>
              </p:ext>
            </p:extLst>
          </p:nvPr>
        </p:nvGraphicFramePr>
        <p:xfrm>
          <a:off x="234634" y="7615868"/>
          <a:ext cx="6333662" cy="960120"/>
        </p:xfrm>
        <a:graphic>
          <a:graphicData uri="http://schemas.openxmlformats.org/drawingml/2006/table">
            <a:tbl>
              <a:tblPr firstRow="1" bandRow="1">
                <a:tableStyleId>{5C22544A-7EE6-4342-B048-85BDC9FD1C3A}</a:tableStyleId>
              </a:tblPr>
              <a:tblGrid>
                <a:gridCol w="644610">
                  <a:extLst>
                    <a:ext uri="{9D8B030D-6E8A-4147-A177-3AD203B41FA5}">
                      <a16:colId xmlns:a16="http://schemas.microsoft.com/office/drawing/2014/main" val="3958731561"/>
                    </a:ext>
                  </a:extLst>
                </a:gridCol>
                <a:gridCol w="2506980">
                  <a:extLst>
                    <a:ext uri="{9D8B030D-6E8A-4147-A177-3AD203B41FA5}">
                      <a16:colId xmlns:a16="http://schemas.microsoft.com/office/drawing/2014/main" val="3336631256"/>
                    </a:ext>
                  </a:extLst>
                </a:gridCol>
                <a:gridCol w="617220">
                  <a:extLst>
                    <a:ext uri="{9D8B030D-6E8A-4147-A177-3AD203B41FA5}">
                      <a16:colId xmlns:a16="http://schemas.microsoft.com/office/drawing/2014/main" val="2388062705"/>
                    </a:ext>
                  </a:extLst>
                </a:gridCol>
                <a:gridCol w="571500">
                  <a:extLst>
                    <a:ext uri="{9D8B030D-6E8A-4147-A177-3AD203B41FA5}">
                      <a16:colId xmlns:a16="http://schemas.microsoft.com/office/drawing/2014/main" val="3627611428"/>
                    </a:ext>
                  </a:extLst>
                </a:gridCol>
                <a:gridCol w="586740">
                  <a:extLst>
                    <a:ext uri="{9D8B030D-6E8A-4147-A177-3AD203B41FA5}">
                      <a16:colId xmlns:a16="http://schemas.microsoft.com/office/drawing/2014/main" val="883445500"/>
                    </a:ext>
                  </a:extLst>
                </a:gridCol>
                <a:gridCol w="601980">
                  <a:extLst>
                    <a:ext uri="{9D8B030D-6E8A-4147-A177-3AD203B41FA5}">
                      <a16:colId xmlns:a16="http://schemas.microsoft.com/office/drawing/2014/main" val="2333045159"/>
                    </a:ext>
                  </a:extLst>
                </a:gridCol>
                <a:gridCol w="804632">
                  <a:extLst>
                    <a:ext uri="{9D8B030D-6E8A-4147-A177-3AD203B41FA5}">
                      <a16:colId xmlns:a16="http://schemas.microsoft.com/office/drawing/2014/main" val="1293711106"/>
                    </a:ext>
                  </a:extLst>
                </a:gridCol>
              </a:tblGrid>
              <a:tr h="192142">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Fecha</a:t>
                      </a:r>
                    </a:p>
                    <a:p>
                      <a:pPr marL="0" algn="ctr" defTabSz="685800" rtl="0" eaLnBrk="1" latinLnBrk="0" hangingPunct="1"/>
                      <a:r>
                        <a:rPr lang="es-MX" sz="900" b="0" i="0" u="none" strike="noStrike" kern="1200" baseline="0" dirty="0">
                          <a:solidFill>
                            <a:srgbClr val="002060"/>
                          </a:solidFill>
                          <a:latin typeface="+mj-lt"/>
                          <a:ea typeface="+mn-ea"/>
                          <a:cs typeface="+mn-cs"/>
                        </a:rPr>
                        <a:t>de la</a:t>
                      </a:r>
                    </a:p>
                    <a:p>
                      <a:pPr marL="0" algn="ctr" defTabSz="685800" rtl="0" eaLnBrk="1" latinLnBrk="0" hangingPunct="1"/>
                      <a:r>
                        <a:rPr lang="es-MX" sz="900" b="0" i="0" u="none" strike="noStrike" kern="1200" baseline="0" dirty="0">
                          <a:solidFill>
                            <a:srgbClr val="002060"/>
                          </a:solidFill>
                          <a:latin typeface="+mj-lt"/>
                          <a:ea typeface="+mn-ea"/>
                          <a:cs typeface="+mn-cs"/>
                        </a:rPr>
                        <a:t>operación</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Descripción</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Monto Original</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Saldo Pendiente</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MX" sz="900" b="0" i="0" u="none" strike="noStrike" kern="1200" baseline="0" dirty="0">
                          <a:solidFill>
                            <a:srgbClr val="002060"/>
                          </a:solidFill>
                          <a:latin typeface="+mj-lt"/>
                          <a:ea typeface="+mn-ea"/>
                          <a:cs typeface="+mn-cs"/>
                        </a:rPr>
                        <a:t>Pago requerido</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MX" sz="900" b="0" i="0" u="none" strike="noStrike" kern="1200" baseline="0" dirty="0">
                          <a:solidFill>
                            <a:srgbClr val="002060"/>
                          </a:solidFill>
                          <a:latin typeface="+mj-lt"/>
                          <a:ea typeface="+mn-ea"/>
                          <a:cs typeface="+mn-cs"/>
                        </a:rPr>
                        <a:t>Número de pago</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MX" sz="900" b="0" i="0" u="none" strike="noStrike" kern="1200" baseline="0" dirty="0">
                          <a:solidFill>
                            <a:srgbClr val="002060"/>
                          </a:solidFill>
                          <a:latin typeface="+mn-lt"/>
                          <a:ea typeface="+mn-ea"/>
                          <a:cs typeface="+mn-cs"/>
                        </a:rPr>
                        <a:t>Tasa de</a:t>
                      </a:r>
                    </a:p>
                    <a:p>
                      <a:pPr algn="ctr"/>
                      <a:r>
                        <a:rPr lang="es-MX" sz="900" b="0" i="0" u="none" strike="noStrike" kern="1200" baseline="0" dirty="0">
                          <a:solidFill>
                            <a:srgbClr val="002060"/>
                          </a:solidFill>
                          <a:latin typeface="+mn-lt"/>
                          <a:ea typeface="+mn-ea"/>
                          <a:cs typeface="+mn-cs"/>
                        </a:rPr>
                        <a:t>Interés Aplicable</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7046393"/>
                  </a:ext>
                </a:extLst>
              </a:tr>
              <a:tr h="75789">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05-ago-2025</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DON COLCHON FSU990203MQ8MX </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$5,828.81 </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$2,914.43 </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$485.73</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6 de 12</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NA</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67061424"/>
                  </a:ext>
                </a:extLst>
              </a:tr>
              <a:tr h="75789">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05-ago-2025</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ISHOP MIXUP CUMBRES MT PMU 940317114</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$11,496.00</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$10,059.00</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$479.00 </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3 de 24 </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NA</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98221955"/>
                  </a:ext>
                </a:extLst>
              </a:tr>
              <a:tr h="75789">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28-jun-2025</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ISHOP MIXUP CUMBRES MT PMU </a:t>
                      </a:r>
                      <a:r>
                        <a:rPr lang="es-MX" sz="900" b="0" i="0" u="none" strike="noStrike" kern="1200" baseline="0" dirty="0">
                          <a:solidFill>
                            <a:srgbClr val="002060"/>
                          </a:solidFill>
                          <a:latin typeface="+mn-lt"/>
                          <a:ea typeface="+mn-ea"/>
                          <a:cs typeface="+mn-cs"/>
                        </a:rPr>
                        <a:t>940317114</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$6,003.00</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$6,003.00</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$0.00</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0 de 1</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NA</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10487401"/>
                  </a:ext>
                </a:extLst>
              </a:tr>
              <a:tr h="0">
                <a:tc>
                  <a:txBody>
                    <a:bodyPr/>
                    <a:lstStyle/>
                    <a:p>
                      <a:pPr marL="0" algn="ctr" defTabSz="685800" rtl="0" eaLnBrk="1" latinLnBrk="0" hangingPunct="1"/>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A PAGAR EN JULIO 2027</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24021244"/>
                  </a:ext>
                </a:extLst>
              </a:tr>
            </a:tbl>
          </a:graphicData>
        </a:graphic>
      </p:graphicFrame>
      <p:sp>
        <p:nvSpPr>
          <p:cNvPr id="61" name="AutoShape 1">
            <a:extLst>
              <a:ext uri="{FF2B5EF4-FFF2-40B4-BE49-F238E27FC236}">
                <a16:creationId xmlns:a16="http://schemas.microsoft.com/office/drawing/2014/main" id="{BF556BAB-CCC7-865B-214D-38D0D1AB8D16}"/>
              </a:ext>
            </a:extLst>
          </p:cNvPr>
          <p:cNvSpPr>
            <a:spLocks noChangeArrowheads="1"/>
          </p:cNvSpPr>
          <p:nvPr/>
        </p:nvSpPr>
        <p:spPr bwMode="auto">
          <a:xfrm>
            <a:off x="234635" y="7343419"/>
            <a:ext cx="6333658"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800" b="1" dirty="0">
                <a:solidFill>
                  <a:schemeClr val="bg1"/>
                </a:solidFill>
                <a:latin typeface="Aptos" panose="020B0004020202020204" pitchFamily="34" charset="0"/>
                <a:cs typeface="Times New Roman" panose="02020603050405020304" pitchFamily="18" charset="0"/>
              </a:rPr>
              <a:t>COMPRAS Y CARGOS DIFERIDOS A MESES SIN INTERESES</a:t>
            </a:r>
            <a:endParaRPr lang="es-MX" altLang="es-MX" sz="800" b="1" dirty="0">
              <a:solidFill>
                <a:schemeClr val="bg1"/>
              </a:solidFill>
              <a:latin typeface="Aptos" panose="020B0004020202020204" pitchFamily="34" charset="0"/>
              <a:cs typeface="Times New Roman" panose="02020603050405020304" pitchFamily="18" charset="0"/>
            </a:endParaRPr>
          </a:p>
        </p:txBody>
      </p:sp>
      <p:graphicFrame>
        <p:nvGraphicFramePr>
          <p:cNvPr id="62" name="Tabla 61">
            <a:extLst>
              <a:ext uri="{FF2B5EF4-FFF2-40B4-BE49-F238E27FC236}">
                <a16:creationId xmlns:a16="http://schemas.microsoft.com/office/drawing/2014/main" id="{2C869720-6EC0-9323-0956-CD710BCC296F}"/>
              </a:ext>
            </a:extLst>
          </p:cNvPr>
          <p:cNvGraphicFramePr>
            <a:graphicFrameLocks noGrp="1"/>
          </p:cNvGraphicFramePr>
          <p:nvPr>
            <p:extLst>
              <p:ext uri="{D42A27DB-BD31-4B8C-83A1-F6EECF244321}">
                <p14:modId xmlns:p14="http://schemas.microsoft.com/office/powerpoint/2010/main" val="1027133870"/>
              </p:ext>
            </p:extLst>
          </p:nvPr>
        </p:nvGraphicFramePr>
        <p:xfrm>
          <a:off x="262170" y="4841459"/>
          <a:ext cx="6343600" cy="1234440"/>
        </p:xfrm>
        <a:graphic>
          <a:graphicData uri="http://schemas.openxmlformats.org/drawingml/2006/table">
            <a:tbl>
              <a:tblPr firstRow="1" bandRow="1">
                <a:tableStyleId>{5C22544A-7EE6-4342-B048-85BDC9FD1C3A}</a:tableStyleId>
              </a:tblPr>
              <a:tblGrid>
                <a:gridCol w="3141430">
                  <a:extLst>
                    <a:ext uri="{9D8B030D-6E8A-4147-A177-3AD203B41FA5}">
                      <a16:colId xmlns:a16="http://schemas.microsoft.com/office/drawing/2014/main" val="2388062705"/>
                    </a:ext>
                  </a:extLst>
                </a:gridCol>
                <a:gridCol w="848360">
                  <a:extLst>
                    <a:ext uri="{9D8B030D-6E8A-4147-A177-3AD203B41FA5}">
                      <a16:colId xmlns:a16="http://schemas.microsoft.com/office/drawing/2014/main" val="3627611428"/>
                    </a:ext>
                  </a:extLst>
                </a:gridCol>
                <a:gridCol w="822960">
                  <a:extLst>
                    <a:ext uri="{9D8B030D-6E8A-4147-A177-3AD203B41FA5}">
                      <a16:colId xmlns:a16="http://schemas.microsoft.com/office/drawing/2014/main" val="883445500"/>
                    </a:ext>
                  </a:extLst>
                </a:gridCol>
                <a:gridCol w="787400">
                  <a:extLst>
                    <a:ext uri="{9D8B030D-6E8A-4147-A177-3AD203B41FA5}">
                      <a16:colId xmlns:a16="http://schemas.microsoft.com/office/drawing/2014/main" val="2333045159"/>
                    </a:ext>
                  </a:extLst>
                </a:gridCol>
                <a:gridCol w="743450">
                  <a:extLst>
                    <a:ext uri="{9D8B030D-6E8A-4147-A177-3AD203B41FA5}">
                      <a16:colId xmlns:a16="http://schemas.microsoft.com/office/drawing/2014/main" val="1293711106"/>
                    </a:ext>
                  </a:extLst>
                </a:gridCol>
              </a:tblGrid>
              <a:tr h="192142">
                <a:tc>
                  <a:txBody>
                    <a:bodyPr/>
                    <a:lstStyle/>
                    <a:p>
                      <a:pPr algn="ctr"/>
                      <a:r>
                        <a:rPr lang="es-MX" sz="900" b="0" i="0" u="none" strike="noStrike" kern="1200" baseline="0" dirty="0">
                          <a:solidFill>
                            <a:srgbClr val="002060"/>
                          </a:solidFill>
                          <a:latin typeface="+mj-lt"/>
                          <a:ea typeface="+mn-ea"/>
                          <a:cs typeface="+mn-cs"/>
                        </a:rPr>
                        <a:t>Tipo de intereses</a:t>
                      </a:r>
                    </a:p>
                    <a:p>
                      <a:pPr algn="ctr"/>
                      <a:r>
                        <a:rPr lang="es-MX" sz="900" b="0" i="0" u="none" strike="noStrike" kern="1200" baseline="0" dirty="0">
                          <a:solidFill>
                            <a:srgbClr val="002060"/>
                          </a:solidFill>
                          <a:latin typeface="+mj-lt"/>
                          <a:ea typeface="+mn-ea"/>
                          <a:cs typeface="+mn-cs"/>
                        </a:rPr>
                        <a:t>(Calculados con las metodologías</a:t>
                      </a:r>
                    </a:p>
                    <a:p>
                      <a:pPr algn="ctr"/>
                      <a:r>
                        <a:rPr lang="es-MX" sz="900" b="0" i="0" u="none" strike="noStrike" kern="1200" baseline="0" dirty="0">
                          <a:solidFill>
                            <a:srgbClr val="002060"/>
                          </a:solidFill>
                          <a:latin typeface="+mj-lt"/>
                          <a:ea typeface="+mn-ea"/>
                          <a:cs typeface="+mn-cs"/>
                        </a:rPr>
                        <a:t>pactadas en el contrato de adhesión)</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MX" sz="900" b="0" i="0" u="none" strike="noStrike" kern="1200" baseline="0">
                          <a:solidFill>
                            <a:srgbClr val="002060"/>
                          </a:solidFill>
                          <a:latin typeface="+mj-lt"/>
                          <a:ea typeface="+mn-ea"/>
                          <a:cs typeface="+mn-cs"/>
                        </a:rPr>
                        <a:t>Saldo base</a:t>
                      </a:r>
                    </a:p>
                    <a:p>
                      <a:pPr algn="ctr"/>
                      <a:r>
                        <a:rPr lang="es-MX" sz="900" b="0" i="0" u="none" strike="noStrike" kern="1200" baseline="0">
                          <a:solidFill>
                            <a:srgbClr val="002060"/>
                          </a:solidFill>
                          <a:latin typeface="+mj-lt"/>
                          <a:ea typeface="+mn-ea"/>
                          <a:cs typeface="+mn-cs"/>
                        </a:rPr>
                        <a:t>para cálculo de</a:t>
                      </a:r>
                    </a:p>
                    <a:p>
                      <a:pPr algn="ctr"/>
                      <a:r>
                        <a:rPr lang="es-MX" sz="900" b="0" i="0" u="none" strike="noStrike" kern="1200" baseline="0">
                          <a:solidFill>
                            <a:srgbClr val="002060"/>
                          </a:solidFill>
                          <a:latin typeface="+mj-lt"/>
                          <a:ea typeface="+mn-ea"/>
                          <a:cs typeface="+mn-cs"/>
                        </a:rPr>
                        <a:t>los intereses</a:t>
                      </a:r>
                      <a:endParaRPr lang="es-MX" sz="900" b="0" i="0" u="none" strike="noStrike" kern="1200" baseline="0" dirty="0">
                        <a:solidFill>
                          <a:srgbClr val="002060"/>
                        </a:solidFill>
                        <a:latin typeface="+mj-lt"/>
                        <a:ea typeface="+mn-ea"/>
                        <a:cs typeface="+mn-cs"/>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MX" sz="900" b="0" i="0" u="none" strike="noStrike" kern="1200" baseline="0">
                          <a:solidFill>
                            <a:srgbClr val="002060"/>
                          </a:solidFill>
                          <a:latin typeface="+mj-lt"/>
                          <a:ea typeface="+mn-ea"/>
                          <a:cs typeface="+mn-cs"/>
                        </a:rPr>
                        <a:t>Núm. de días</a:t>
                      </a:r>
                    </a:p>
                    <a:p>
                      <a:pPr algn="ctr"/>
                      <a:r>
                        <a:rPr lang="es-MX" sz="900" b="0" i="0" u="none" strike="noStrike" kern="1200" baseline="0">
                          <a:solidFill>
                            <a:srgbClr val="002060"/>
                          </a:solidFill>
                          <a:latin typeface="+mj-lt"/>
                          <a:ea typeface="+mn-ea"/>
                          <a:cs typeface="+mn-cs"/>
                        </a:rPr>
                        <a:t>Del Periodo</a:t>
                      </a:r>
                      <a:endParaRPr lang="es-MX" sz="900" b="0" i="0" u="none" strike="noStrike" kern="1200" baseline="0" dirty="0">
                        <a:solidFill>
                          <a:srgbClr val="002060"/>
                        </a:solidFill>
                        <a:latin typeface="+mj-lt"/>
                        <a:ea typeface="+mn-ea"/>
                        <a:cs typeface="+mn-cs"/>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MX" sz="900" b="0" i="0" u="none" strike="noStrike" kern="1200" baseline="0">
                          <a:solidFill>
                            <a:srgbClr val="002060"/>
                          </a:solidFill>
                          <a:latin typeface="+mj-lt"/>
                          <a:ea typeface="+mn-ea"/>
                          <a:cs typeface="+mn-cs"/>
                        </a:rPr>
                        <a:t>Tasa de interés anual Aplicable</a:t>
                      </a:r>
                      <a:r>
                        <a:rPr lang="es-MX" sz="600" b="0" i="0" u="none" strike="noStrike" kern="1200" baseline="0">
                          <a:solidFill>
                            <a:srgbClr val="002060"/>
                          </a:solidFill>
                          <a:latin typeface="+mj-lt"/>
                          <a:ea typeface="+mn-ea"/>
                          <a:cs typeface="+mn-cs"/>
                        </a:rPr>
                        <a:t>12</a:t>
                      </a:r>
                      <a:endParaRPr lang="es-MX" sz="900" b="0" i="0" u="none" strike="noStrike" kern="1200" baseline="0" dirty="0">
                        <a:solidFill>
                          <a:srgbClr val="002060"/>
                        </a:solidFill>
                        <a:latin typeface="+mj-lt"/>
                        <a:ea typeface="+mn-ea"/>
                        <a:cs typeface="+mn-cs"/>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s-MX" sz="900" b="0" i="0" u="none" strike="noStrike" kern="1200" baseline="0" dirty="0">
                          <a:solidFill>
                            <a:srgbClr val="002060"/>
                          </a:solidFill>
                          <a:latin typeface="+mj-lt"/>
                          <a:ea typeface="+mn-ea"/>
                          <a:cs typeface="+mn-cs"/>
                        </a:rPr>
                        <a:t>Monto de intereses</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7046393"/>
                  </a:ext>
                </a:extLst>
              </a:tr>
              <a:tr h="75789">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Ordinarios</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dirty="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67061424"/>
                  </a:ext>
                </a:extLst>
              </a:tr>
              <a:tr h="75789">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s-MX" sz="900" b="0" i="0" u="none" strike="noStrike" kern="1200" baseline="0" dirty="0">
                          <a:solidFill>
                            <a:srgbClr val="002060"/>
                          </a:solidFill>
                          <a:latin typeface="+mj-lt"/>
                          <a:ea typeface="+mn-ea"/>
                          <a:cs typeface="+mn-cs"/>
                        </a:rPr>
                        <a:t>Moratorio</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dirty="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98221955"/>
                  </a:ext>
                </a:extLst>
              </a:tr>
              <a:tr h="75789">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De saldo revolvente a tasa preferencial</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dirty="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10487401"/>
                  </a:ext>
                </a:extLst>
              </a:tr>
              <a:tr h="75789">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De compras y cargos diferidos a meses con intereses</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dirty="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84890449"/>
                  </a:ext>
                </a:extLst>
              </a:tr>
              <a:tr h="75789">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Por disposiciones de efectivo</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dirty="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93593890"/>
                  </a:ext>
                </a:extLst>
              </a:tr>
              <a:tr h="75789">
                <a:tc>
                  <a:txBody>
                    <a:bodyPr/>
                    <a:lstStyle/>
                    <a:p>
                      <a:pPr marL="0" algn="l" defTabSz="685800" rtl="0" eaLnBrk="1" latinLnBrk="0" hangingPunct="1"/>
                      <a:r>
                        <a:rPr lang="es-MX" sz="900" b="0" i="0" u="none" strike="noStrike" kern="1200" baseline="0" dirty="0">
                          <a:solidFill>
                            <a:srgbClr val="002060"/>
                          </a:solidFill>
                          <a:latin typeface="+mj-lt"/>
                          <a:ea typeface="+mn-ea"/>
                          <a:cs typeface="+mn-cs"/>
                        </a:rPr>
                        <a:t>Por disposiciones de efectivo de otras líneas de crédito</a:t>
                      </a: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algn="ctr" defTabSz="685800" rtl="0" eaLnBrk="1" latinLnBrk="0" hangingPunct="1"/>
                      <a:r>
                        <a:rPr lang="es-MX" sz="800" b="0" i="0" u="none" strike="noStrike" baseline="0" dirty="0">
                          <a:latin typeface="ArialMT"/>
                        </a:rPr>
                        <a:t>NA</a:t>
                      </a:r>
                      <a:endParaRPr lang="es-MX" sz="900" b="0" i="0" u="none" strike="noStrike" kern="1200" baseline="0" dirty="0">
                        <a:solidFill>
                          <a:srgbClr val="002060"/>
                        </a:solidFill>
                        <a:latin typeface="+mj-lt"/>
                        <a:ea typeface="+mn-ea"/>
                        <a:cs typeface="+mn-cs"/>
                      </a:endParaRPr>
                    </a:p>
                  </a:txBody>
                  <a:tcPr marL="0" marR="0" marT="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71201835"/>
                  </a:ext>
                </a:extLst>
              </a:tr>
            </a:tbl>
          </a:graphicData>
        </a:graphic>
      </p:graphicFrame>
      <p:sp>
        <p:nvSpPr>
          <p:cNvPr id="63" name="AutoShape 1">
            <a:extLst>
              <a:ext uri="{FF2B5EF4-FFF2-40B4-BE49-F238E27FC236}">
                <a16:creationId xmlns:a16="http://schemas.microsoft.com/office/drawing/2014/main" id="{CEE04359-969B-CA91-E6DC-EE766660C57E}"/>
              </a:ext>
            </a:extLst>
          </p:cNvPr>
          <p:cNvSpPr>
            <a:spLocks noChangeArrowheads="1"/>
          </p:cNvSpPr>
          <p:nvPr/>
        </p:nvSpPr>
        <p:spPr bwMode="auto">
          <a:xfrm>
            <a:off x="262171" y="4569010"/>
            <a:ext cx="6333658"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800" b="1" dirty="0">
                <a:solidFill>
                  <a:schemeClr val="bg1"/>
                </a:solidFill>
                <a:latin typeface="Aptos" panose="020B0004020202020204" pitchFamily="34" charset="0"/>
                <a:cs typeface="Times New Roman" panose="02020603050405020304" pitchFamily="18" charset="0"/>
              </a:rPr>
              <a:t>SALDO SOBRE EL QUE SE CALCULARON LOS INTERESES DEL PERIODO</a:t>
            </a:r>
            <a:endParaRPr lang="es-MX" altLang="es-MX" sz="800" b="1" dirty="0">
              <a:solidFill>
                <a:schemeClr val="bg1"/>
              </a:solidFill>
              <a:latin typeface="Aptos" panose="020B0004020202020204" pitchFamily="34" charset="0"/>
              <a:cs typeface="Times New Roman" panose="02020603050405020304" pitchFamily="18" charset="0"/>
            </a:endParaRPr>
          </a:p>
        </p:txBody>
      </p:sp>
      <p:pic>
        <p:nvPicPr>
          <p:cNvPr id="64" name="Imagen 63">
            <a:extLst>
              <a:ext uri="{FF2B5EF4-FFF2-40B4-BE49-F238E27FC236}">
                <a16:creationId xmlns:a16="http://schemas.microsoft.com/office/drawing/2014/main" id="{42293AD6-5B05-F84C-D41E-4A0EF281F817}"/>
              </a:ext>
            </a:extLst>
          </p:cNvPr>
          <p:cNvPicPr>
            <a:picLocks noChangeAspect="1"/>
          </p:cNvPicPr>
          <p:nvPr/>
        </p:nvPicPr>
        <p:blipFill>
          <a:blip r:embed="rId3"/>
          <a:srcRect l="2062" t="23340" r="69459" b="61451"/>
          <a:stretch/>
        </p:blipFill>
        <p:spPr>
          <a:xfrm>
            <a:off x="385623" y="3176754"/>
            <a:ext cx="1806575" cy="816116"/>
          </a:xfrm>
          <a:prstGeom prst="rect">
            <a:avLst/>
          </a:prstGeom>
          <a:solidFill>
            <a:srgbClr val="333399"/>
          </a:solidFill>
        </p:spPr>
      </p:pic>
      <p:sp>
        <p:nvSpPr>
          <p:cNvPr id="65" name="Rectángulo 64">
            <a:extLst>
              <a:ext uri="{FF2B5EF4-FFF2-40B4-BE49-F238E27FC236}">
                <a16:creationId xmlns:a16="http://schemas.microsoft.com/office/drawing/2014/main" id="{FE1B06AA-97B7-576C-2AA7-F9430FDA5515}"/>
              </a:ext>
            </a:extLst>
          </p:cNvPr>
          <p:cNvSpPr/>
          <p:nvPr/>
        </p:nvSpPr>
        <p:spPr>
          <a:xfrm>
            <a:off x="511011" y="3089230"/>
            <a:ext cx="1818444" cy="424520"/>
          </a:xfrm>
          <a:prstGeom prst="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MX" sz="1400" dirty="0">
                <a:solidFill>
                  <a:srgbClr val="FF0000"/>
                </a:solidFill>
              </a:rPr>
              <a:t>66666666</a:t>
            </a:r>
          </a:p>
          <a:p>
            <a:pPr algn="ctr"/>
            <a:r>
              <a:rPr lang="es-MX" sz="1400" dirty="0">
                <a:solidFill>
                  <a:schemeClr val="bg1"/>
                </a:solidFill>
              </a:rPr>
              <a:t>Recompensa BSSB</a:t>
            </a:r>
          </a:p>
        </p:txBody>
      </p:sp>
      <p:sp>
        <p:nvSpPr>
          <p:cNvPr id="2" name="CuadroTexto 1">
            <a:extLst>
              <a:ext uri="{FF2B5EF4-FFF2-40B4-BE49-F238E27FC236}">
                <a16:creationId xmlns:a16="http://schemas.microsoft.com/office/drawing/2014/main" id="{D6836BA2-11D8-3510-01E2-9A7028928086}"/>
              </a:ext>
            </a:extLst>
          </p:cNvPr>
          <p:cNvSpPr txBox="1"/>
          <p:nvPr/>
        </p:nvSpPr>
        <p:spPr>
          <a:xfrm>
            <a:off x="6656850" y="2807521"/>
            <a:ext cx="3801550" cy="738664"/>
          </a:xfrm>
          <a:prstGeom prst="rect">
            <a:avLst/>
          </a:prstGeom>
          <a:noFill/>
        </p:spPr>
        <p:txBody>
          <a:bodyPr wrap="square" rtlCol="0">
            <a:spAutoFit/>
          </a:bodyPr>
          <a:lstStyle/>
          <a:p>
            <a:r>
              <a:rPr lang="es-MX" sz="1400" dirty="0">
                <a:solidFill>
                  <a:srgbClr val="FF0000"/>
                </a:solidFill>
              </a:rPr>
              <a:t>El saldo de los puntos también se arrastra del estado de cuenta del periodo anterior</a:t>
            </a:r>
          </a:p>
          <a:p>
            <a:r>
              <a:rPr lang="es-MX" sz="1400" dirty="0">
                <a:solidFill>
                  <a:srgbClr val="FF0000"/>
                </a:solidFill>
              </a:rPr>
              <a:t>Tipo de cambio Puntos a MNX  = *.10</a:t>
            </a:r>
          </a:p>
        </p:txBody>
      </p:sp>
      <p:sp>
        <p:nvSpPr>
          <p:cNvPr id="5" name="CuadroTexto 4">
            <a:extLst>
              <a:ext uri="{FF2B5EF4-FFF2-40B4-BE49-F238E27FC236}">
                <a16:creationId xmlns:a16="http://schemas.microsoft.com/office/drawing/2014/main" id="{A9BADC30-5027-4809-48A6-8D01DD03B051}"/>
              </a:ext>
            </a:extLst>
          </p:cNvPr>
          <p:cNvSpPr txBox="1"/>
          <p:nvPr/>
        </p:nvSpPr>
        <p:spPr>
          <a:xfrm>
            <a:off x="6732795" y="7744991"/>
            <a:ext cx="3178255" cy="830997"/>
          </a:xfrm>
          <a:prstGeom prst="rect">
            <a:avLst/>
          </a:prstGeom>
          <a:noFill/>
        </p:spPr>
        <p:txBody>
          <a:bodyPr wrap="square" rtlCol="0">
            <a:spAutoFit/>
          </a:bodyPr>
          <a:lstStyle/>
          <a:p>
            <a:r>
              <a:rPr lang="es-MX" sz="1200" dirty="0">
                <a:solidFill>
                  <a:srgbClr val="FF0000"/>
                </a:solidFill>
              </a:rPr>
              <a:t>Debe de cuadrar contra los saldos y números de pago del mes anterior</a:t>
            </a:r>
          </a:p>
          <a:p>
            <a:r>
              <a:rPr lang="es-MX" sz="1200" dirty="0">
                <a:solidFill>
                  <a:srgbClr val="FF0000"/>
                </a:solidFill>
              </a:rPr>
              <a:t>Y debe de cuadrar vs saldo pendiente a meses sin intereses de la primer página.</a:t>
            </a:r>
          </a:p>
        </p:txBody>
      </p:sp>
      <p:sp>
        <p:nvSpPr>
          <p:cNvPr id="6" name="Estrella: 5 puntas 5">
            <a:extLst>
              <a:ext uri="{FF2B5EF4-FFF2-40B4-BE49-F238E27FC236}">
                <a16:creationId xmlns:a16="http://schemas.microsoft.com/office/drawing/2014/main" id="{ADD100EF-5EF1-F0D7-45D4-13287DEB19CD}"/>
              </a:ext>
            </a:extLst>
          </p:cNvPr>
          <p:cNvSpPr/>
          <p:nvPr/>
        </p:nvSpPr>
        <p:spPr>
          <a:xfrm>
            <a:off x="3846385" y="2652092"/>
            <a:ext cx="344124" cy="310859"/>
          </a:xfrm>
          <a:prstGeom prst="star5">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Estrella: 5 puntas 7">
            <a:extLst>
              <a:ext uri="{FF2B5EF4-FFF2-40B4-BE49-F238E27FC236}">
                <a16:creationId xmlns:a16="http://schemas.microsoft.com/office/drawing/2014/main" id="{B6F97030-62FC-4603-0D05-09157F6132BB}"/>
              </a:ext>
            </a:extLst>
          </p:cNvPr>
          <p:cNvSpPr/>
          <p:nvPr/>
        </p:nvSpPr>
        <p:spPr>
          <a:xfrm>
            <a:off x="3084876" y="3503448"/>
            <a:ext cx="344124" cy="310859"/>
          </a:xfrm>
          <a:prstGeom prst="star5">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 name="Estrella: 5 puntas 8">
            <a:extLst>
              <a:ext uri="{FF2B5EF4-FFF2-40B4-BE49-F238E27FC236}">
                <a16:creationId xmlns:a16="http://schemas.microsoft.com/office/drawing/2014/main" id="{068F13FB-1101-4CD5-B0D7-EC2F6CA1C095}"/>
              </a:ext>
            </a:extLst>
          </p:cNvPr>
          <p:cNvSpPr/>
          <p:nvPr/>
        </p:nvSpPr>
        <p:spPr>
          <a:xfrm>
            <a:off x="4062143" y="3481335"/>
            <a:ext cx="344124" cy="310859"/>
          </a:xfrm>
          <a:prstGeom prst="star5">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 name="Estrella: 5 puntas 10">
            <a:extLst>
              <a:ext uri="{FF2B5EF4-FFF2-40B4-BE49-F238E27FC236}">
                <a16:creationId xmlns:a16="http://schemas.microsoft.com/office/drawing/2014/main" id="{2E84A052-4995-3F3C-792A-3617F6CF8E16}"/>
              </a:ext>
            </a:extLst>
          </p:cNvPr>
          <p:cNvSpPr/>
          <p:nvPr/>
        </p:nvSpPr>
        <p:spPr>
          <a:xfrm>
            <a:off x="4988891" y="3481335"/>
            <a:ext cx="344124" cy="310859"/>
          </a:xfrm>
          <a:prstGeom prst="star5">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2" name="Estrella: 5 puntas 11">
            <a:extLst>
              <a:ext uri="{FF2B5EF4-FFF2-40B4-BE49-F238E27FC236}">
                <a16:creationId xmlns:a16="http://schemas.microsoft.com/office/drawing/2014/main" id="{FC559EDD-9335-B3B0-D7B2-E8D84D11E84C}"/>
              </a:ext>
            </a:extLst>
          </p:cNvPr>
          <p:cNvSpPr/>
          <p:nvPr/>
        </p:nvSpPr>
        <p:spPr>
          <a:xfrm>
            <a:off x="5916644" y="3481335"/>
            <a:ext cx="344124" cy="310859"/>
          </a:xfrm>
          <a:prstGeom prst="star5">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1368893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594A9C0C-D1C6-298E-92D8-5B0FECB8F832}"/>
              </a:ext>
            </a:extLst>
          </p:cNvPr>
          <p:cNvSpPr>
            <a:spLocks noGrp="1"/>
          </p:cNvSpPr>
          <p:nvPr>
            <p:ph type="sldNum" sz="quarter" idx="12"/>
          </p:nvPr>
        </p:nvSpPr>
        <p:spPr/>
        <p:txBody>
          <a:bodyPr/>
          <a:lstStyle/>
          <a:p>
            <a:fld id="{3D8947DB-3ECE-4E8C-8144-115143746256}" type="slidenum">
              <a:rPr lang="es-MX" smtClean="0"/>
              <a:t>3</a:t>
            </a:fld>
            <a:endParaRPr lang="es-MX"/>
          </a:p>
        </p:txBody>
      </p:sp>
      <p:sp>
        <p:nvSpPr>
          <p:cNvPr id="5" name="Rectangle 4">
            <a:extLst>
              <a:ext uri="{FF2B5EF4-FFF2-40B4-BE49-F238E27FC236}">
                <a16:creationId xmlns:a16="http://schemas.microsoft.com/office/drawing/2014/main" id="{64795590-5473-FB95-CA4B-A5BF8D7BF47B}"/>
              </a:ext>
            </a:extLst>
          </p:cNvPr>
          <p:cNvSpPr>
            <a:spLocks noChangeArrowheads="1"/>
          </p:cNvSpPr>
          <p:nvPr/>
        </p:nvSpPr>
        <p:spPr bwMode="auto">
          <a:xfrm>
            <a:off x="106960" y="252905"/>
            <a:ext cx="19559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s-MX" sz="2800" b="1" dirty="0"/>
              <a:t>BSSB Bank</a:t>
            </a:r>
            <a:endParaRPr lang="es-MX" sz="2800" dirty="0"/>
          </a:p>
        </p:txBody>
      </p:sp>
      <p:sp>
        <p:nvSpPr>
          <p:cNvPr id="6" name="Luna 5">
            <a:extLst>
              <a:ext uri="{FF2B5EF4-FFF2-40B4-BE49-F238E27FC236}">
                <a16:creationId xmlns:a16="http://schemas.microsoft.com/office/drawing/2014/main" id="{3E815AC1-705F-2E01-E96B-DC7946E7F520}"/>
              </a:ext>
            </a:extLst>
          </p:cNvPr>
          <p:cNvSpPr/>
          <p:nvPr/>
        </p:nvSpPr>
        <p:spPr>
          <a:xfrm rot="14347990">
            <a:off x="1701359" y="226491"/>
            <a:ext cx="457200" cy="914400"/>
          </a:xfrm>
          <a:prstGeom prst="moon">
            <a:avLst>
              <a:gd name="adj" fmla="val 40795"/>
            </a:avLst>
          </a:prstGeom>
          <a:ln>
            <a:noFill/>
          </a:ln>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CuadroTexto 7">
            <a:extLst>
              <a:ext uri="{FF2B5EF4-FFF2-40B4-BE49-F238E27FC236}">
                <a16:creationId xmlns:a16="http://schemas.microsoft.com/office/drawing/2014/main" id="{842A20C8-BC9E-CF60-96E4-B7F6788D519E}"/>
              </a:ext>
            </a:extLst>
          </p:cNvPr>
          <p:cNvSpPr txBox="1"/>
          <p:nvPr/>
        </p:nvSpPr>
        <p:spPr>
          <a:xfrm>
            <a:off x="66883" y="975977"/>
            <a:ext cx="3439236" cy="261610"/>
          </a:xfrm>
          <a:prstGeom prst="rect">
            <a:avLst/>
          </a:prstGeom>
          <a:noFill/>
        </p:spPr>
        <p:txBody>
          <a:bodyPr wrap="square">
            <a:spAutoFit/>
          </a:bodyPr>
          <a:lstStyle/>
          <a:p>
            <a:r>
              <a:rPr lang="es-MX" sz="1100" b="0" i="0" u="none" strike="noStrike" baseline="0" dirty="0">
                <a:latin typeface="ArialMT"/>
              </a:rPr>
              <a:t>Número de tarjeta: </a:t>
            </a:r>
            <a:r>
              <a:rPr lang="es-MX" sz="1100" b="1" i="0" u="none" strike="noStrike" baseline="0" dirty="0">
                <a:latin typeface="Arial-BoldMT"/>
              </a:rPr>
              <a:t>4567 8901 2345 6789</a:t>
            </a:r>
          </a:p>
        </p:txBody>
      </p:sp>
      <p:sp>
        <p:nvSpPr>
          <p:cNvPr id="9" name="Rectángulo: esquinas redondeadas 8">
            <a:extLst>
              <a:ext uri="{FF2B5EF4-FFF2-40B4-BE49-F238E27FC236}">
                <a16:creationId xmlns:a16="http://schemas.microsoft.com/office/drawing/2014/main" id="{7BDEBFB2-2C6E-AE12-EEA4-377E1AA931D0}"/>
              </a:ext>
            </a:extLst>
          </p:cNvPr>
          <p:cNvSpPr/>
          <p:nvPr/>
        </p:nvSpPr>
        <p:spPr>
          <a:xfrm>
            <a:off x="149860" y="1699260"/>
            <a:ext cx="6568440" cy="7997825"/>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sp>
        <p:nvSpPr>
          <p:cNvPr id="33" name="AutoShape 1">
            <a:extLst>
              <a:ext uri="{FF2B5EF4-FFF2-40B4-BE49-F238E27FC236}">
                <a16:creationId xmlns:a16="http://schemas.microsoft.com/office/drawing/2014/main" id="{0109A547-F797-F0A4-1864-41EC5C47C42F}"/>
              </a:ext>
            </a:extLst>
          </p:cNvPr>
          <p:cNvSpPr>
            <a:spLocks noChangeArrowheads="1"/>
          </p:cNvSpPr>
          <p:nvPr/>
        </p:nvSpPr>
        <p:spPr bwMode="auto">
          <a:xfrm>
            <a:off x="149860" y="1329894"/>
            <a:ext cx="6568440"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900" b="1" dirty="0">
                <a:solidFill>
                  <a:schemeClr val="bg1"/>
                </a:solidFill>
                <a:latin typeface="Aptos" panose="020B0004020202020204" pitchFamily="34" charset="0"/>
                <a:cs typeface="Times New Roman" panose="02020603050405020304" pitchFamily="18" charset="0"/>
              </a:rPr>
              <a:t>DESGLOSE DE MOVIMIENTOS DEL PERIODO      5-ago-2025 al 04-sep-2025</a:t>
            </a:r>
          </a:p>
        </p:txBody>
      </p:sp>
      <p:graphicFrame>
        <p:nvGraphicFramePr>
          <p:cNvPr id="11" name="Tabla 10">
            <a:extLst>
              <a:ext uri="{FF2B5EF4-FFF2-40B4-BE49-F238E27FC236}">
                <a16:creationId xmlns:a16="http://schemas.microsoft.com/office/drawing/2014/main" id="{70233432-D502-2FD9-14B1-C62344CC0442}"/>
              </a:ext>
            </a:extLst>
          </p:cNvPr>
          <p:cNvGraphicFramePr>
            <a:graphicFrameLocks noGrp="1"/>
          </p:cNvGraphicFramePr>
          <p:nvPr>
            <p:extLst>
              <p:ext uri="{D42A27DB-BD31-4B8C-83A1-F6EECF244321}">
                <p14:modId xmlns:p14="http://schemas.microsoft.com/office/powerpoint/2010/main" val="2201184164"/>
              </p:ext>
            </p:extLst>
          </p:nvPr>
        </p:nvGraphicFramePr>
        <p:xfrm>
          <a:off x="260350" y="1783080"/>
          <a:ext cx="6315713" cy="7462520"/>
        </p:xfrm>
        <a:graphic>
          <a:graphicData uri="http://schemas.openxmlformats.org/drawingml/2006/table">
            <a:tbl>
              <a:tblPr firstRow="1" bandRow="1">
                <a:tableStyleId>{5C22544A-7EE6-4342-B048-85BDC9FD1C3A}</a:tableStyleId>
              </a:tblPr>
              <a:tblGrid>
                <a:gridCol w="992378">
                  <a:extLst>
                    <a:ext uri="{9D8B030D-6E8A-4147-A177-3AD203B41FA5}">
                      <a16:colId xmlns:a16="http://schemas.microsoft.com/office/drawing/2014/main" val="1569686615"/>
                    </a:ext>
                  </a:extLst>
                </a:gridCol>
                <a:gridCol w="758952">
                  <a:extLst>
                    <a:ext uri="{9D8B030D-6E8A-4147-A177-3AD203B41FA5}">
                      <a16:colId xmlns:a16="http://schemas.microsoft.com/office/drawing/2014/main" val="2250131104"/>
                    </a:ext>
                  </a:extLst>
                </a:gridCol>
                <a:gridCol w="3361080">
                  <a:extLst>
                    <a:ext uri="{9D8B030D-6E8A-4147-A177-3AD203B41FA5}">
                      <a16:colId xmlns:a16="http://schemas.microsoft.com/office/drawing/2014/main" val="1495132412"/>
                    </a:ext>
                  </a:extLst>
                </a:gridCol>
                <a:gridCol w="208280">
                  <a:extLst>
                    <a:ext uri="{9D8B030D-6E8A-4147-A177-3AD203B41FA5}">
                      <a16:colId xmlns:a16="http://schemas.microsoft.com/office/drawing/2014/main" val="2544065325"/>
                    </a:ext>
                  </a:extLst>
                </a:gridCol>
                <a:gridCol w="995023">
                  <a:extLst>
                    <a:ext uri="{9D8B030D-6E8A-4147-A177-3AD203B41FA5}">
                      <a16:colId xmlns:a16="http://schemas.microsoft.com/office/drawing/2014/main" val="633864782"/>
                    </a:ext>
                  </a:extLst>
                </a:gridCol>
              </a:tblGrid>
              <a:tr h="0">
                <a:tc>
                  <a:txBody>
                    <a:bodyPr/>
                    <a:lstStyle/>
                    <a:p>
                      <a:pPr algn="ctr"/>
                      <a:r>
                        <a:rPr lang="es-MX" sz="900" b="0" i="0" u="none" strike="noStrike" kern="1200" baseline="0" dirty="0">
                          <a:solidFill>
                            <a:schemeClr val="lt1"/>
                          </a:solidFill>
                          <a:latin typeface="+mn-lt"/>
                          <a:ea typeface="+mn-ea"/>
                          <a:cs typeface="+mn-cs"/>
                        </a:rPr>
                        <a:t>Fecha</a:t>
                      </a:r>
                    </a:p>
                    <a:p>
                      <a:pPr algn="ctr"/>
                      <a:r>
                        <a:rPr lang="es-MX" sz="900" b="0" i="0" u="none" strike="noStrike" kern="1200" baseline="0" dirty="0">
                          <a:solidFill>
                            <a:schemeClr val="lt1"/>
                          </a:solidFill>
                          <a:latin typeface="+mn-lt"/>
                          <a:ea typeface="+mn-ea"/>
                          <a:cs typeface="+mn-cs"/>
                        </a:rPr>
                        <a:t>de la</a:t>
                      </a:r>
                    </a:p>
                    <a:p>
                      <a:pPr algn="ctr"/>
                      <a:r>
                        <a:rPr lang="es-MX" sz="900" b="0" i="0" u="none" strike="noStrike" kern="1200" baseline="0" dirty="0">
                          <a:solidFill>
                            <a:schemeClr val="lt1"/>
                          </a:solidFill>
                          <a:latin typeface="+mn-lt"/>
                          <a:ea typeface="+mn-ea"/>
                          <a:cs typeface="+mn-cs"/>
                        </a:rPr>
                        <a:t>operación</a:t>
                      </a:r>
                      <a:endParaRPr lang="es-MX" sz="300" b="0" dirty="0"/>
                    </a:p>
                  </a:txBody>
                  <a:tcPr/>
                </a:tc>
                <a:tc>
                  <a:txBody>
                    <a:bodyPr/>
                    <a:lstStyle/>
                    <a:p>
                      <a:pPr algn="ctr"/>
                      <a:r>
                        <a:rPr lang="es-MX" sz="900" b="0" i="0" u="none" strike="noStrike" kern="1200" baseline="0" dirty="0">
                          <a:solidFill>
                            <a:schemeClr val="lt1"/>
                          </a:solidFill>
                          <a:latin typeface="+mn-lt"/>
                          <a:ea typeface="+mn-ea"/>
                          <a:cs typeface="+mn-cs"/>
                        </a:rPr>
                        <a:t>Fecha</a:t>
                      </a:r>
                    </a:p>
                    <a:p>
                      <a:pPr algn="ctr"/>
                      <a:r>
                        <a:rPr lang="es-MX" sz="900" b="0" i="0" u="none" strike="noStrike" kern="1200" baseline="0" dirty="0">
                          <a:solidFill>
                            <a:schemeClr val="lt1"/>
                          </a:solidFill>
                          <a:latin typeface="+mn-lt"/>
                          <a:ea typeface="+mn-ea"/>
                          <a:cs typeface="+mn-cs"/>
                        </a:rPr>
                        <a:t>de cargo</a:t>
                      </a:r>
                      <a:endParaRPr lang="es-MX" sz="300" b="0" dirty="0"/>
                    </a:p>
                  </a:txBody>
                  <a:tcPr/>
                </a:tc>
                <a:tc>
                  <a:txBody>
                    <a:bodyPr/>
                    <a:lstStyle/>
                    <a:p>
                      <a:pPr algn="ctr"/>
                      <a:r>
                        <a:rPr lang="es-MX" sz="900" b="0" i="0" u="none" strike="noStrike" kern="1200" baseline="0" dirty="0">
                          <a:solidFill>
                            <a:schemeClr val="lt1"/>
                          </a:solidFill>
                          <a:latin typeface="+mn-lt"/>
                          <a:ea typeface="+mn-ea"/>
                          <a:cs typeface="+mn-cs"/>
                        </a:rPr>
                        <a:t>Descripción del movimiento</a:t>
                      </a:r>
                      <a:endParaRPr lang="es-MX" sz="300" b="0" dirty="0"/>
                    </a:p>
                  </a:txBody>
                  <a:tcPr/>
                </a:tc>
                <a:tc>
                  <a:txBody>
                    <a:bodyPr/>
                    <a:lstStyle/>
                    <a:p>
                      <a:pPr algn="ctr"/>
                      <a:endParaRPr lang="es-MX" sz="300" b="0" dirty="0"/>
                    </a:p>
                  </a:txBody>
                  <a:tcPr/>
                </a:tc>
                <a:tc>
                  <a:txBody>
                    <a:bodyPr/>
                    <a:lstStyle/>
                    <a:p>
                      <a:pPr algn="ctr"/>
                      <a:r>
                        <a:rPr lang="es-MX" sz="900" b="0" i="0" u="none" strike="noStrike" kern="1200" baseline="0" dirty="0">
                          <a:solidFill>
                            <a:schemeClr val="lt1"/>
                          </a:solidFill>
                          <a:latin typeface="+mn-lt"/>
                          <a:ea typeface="+mn-ea"/>
                          <a:cs typeface="+mn-cs"/>
                        </a:rPr>
                        <a:t>Monto</a:t>
                      </a:r>
                      <a:endParaRPr lang="es-MX" sz="300" b="0" dirty="0"/>
                    </a:p>
                  </a:txBody>
                  <a:tcPr/>
                </a:tc>
                <a:extLst>
                  <a:ext uri="{0D108BD9-81ED-4DB2-BD59-A6C34878D82A}">
                    <a16:rowId xmlns:a16="http://schemas.microsoft.com/office/drawing/2014/main" val="2049149313"/>
                  </a:ext>
                </a:extLst>
              </a:tr>
              <a:tr h="0">
                <a:tc>
                  <a:txBody>
                    <a:bodyPr/>
                    <a:lstStyle/>
                    <a:p>
                      <a:pPr algn="l" fontAlgn="b"/>
                      <a:r>
                        <a:rPr lang="es-MX" sz="1100" b="0" i="0" u="none" strike="noStrike" dirty="0">
                          <a:solidFill>
                            <a:srgbClr val="000000"/>
                          </a:solidFill>
                          <a:effectLst/>
                          <a:latin typeface="Aptos Narrow" panose="020B0004020202020204" pitchFamily="34" charset="0"/>
                        </a:rPr>
                        <a:t>05-ago-2025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06-ago-202</a:t>
                      </a:r>
                    </a:p>
                  </a:txBody>
                  <a:tcPr marL="6350" marR="6350" marT="6350" marB="0" anchor="b"/>
                </a:tc>
                <a:tc>
                  <a:txBody>
                    <a:bodyPr/>
                    <a:lstStyle/>
                    <a:p>
                      <a:pPr algn="l" fontAlgn="b"/>
                      <a:r>
                        <a:rPr lang="pt-BR" sz="1100" b="0" i="0" u="none" strike="noStrike" dirty="0">
                          <a:solidFill>
                            <a:srgbClr val="000000"/>
                          </a:solidFill>
                          <a:effectLst/>
                          <a:latin typeface="Aptos Narrow" panose="020B0004020202020204" pitchFamily="34" charset="0"/>
                        </a:rPr>
                        <a:t>NETFLIX COM CR NME 110513PI3</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$329.00</a:t>
                      </a:r>
                    </a:p>
                  </a:txBody>
                  <a:tcPr marL="6350" marR="6350" marT="6350" marB="0" anchor="b"/>
                </a:tc>
                <a:extLst>
                  <a:ext uri="{0D108BD9-81ED-4DB2-BD59-A6C34878D82A}">
                    <a16:rowId xmlns:a16="http://schemas.microsoft.com/office/drawing/2014/main" val="3608896690"/>
                  </a:ext>
                </a:extLst>
              </a:tr>
              <a:tr h="0">
                <a:tc>
                  <a:txBody>
                    <a:bodyPr/>
                    <a:lstStyle/>
                    <a:p>
                      <a:pPr algn="l" fontAlgn="b"/>
                      <a:r>
                        <a:rPr lang="es-MX" sz="1100" b="0" i="0" u="none" strike="noStrike" dirty="0">
                          <a:solidFill>
                            <a:srgbClr val="000000"/>
                          </a:solidFill>
                          <a:effectLst/>
                          <a:latin typeface="Aptos Narrow" panose="020B0004020202020204" pitchFamily="34" charset="0"/>
                        </a:rPr>
                        <a:t>10-ago-2025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11-ago-202</a:t>
                      </a:r>
                    </a:p>
                  </a:txBody>
                  <a:tcPr marL="6350" marR="6350" marT="6350" marB="0" anchor="b"/>
                </a:tc>
                <a:tc>
                  <a:txBody>
                    <a:bodyPr/>
                    <a:lstStyle/>
                    <a:p>
                      <a:pPr algn="l" fontAlgn="b"/>
                      <a:r>
                        <a:rPr lang="da-DK" sz="1100" b="0" i="0" u="none" strike="noStrike" dirty="0">
                          <a:solidFill>
                            <a:srgbClr val="000000"/>
                          </a:solidFill>
                          <a:effectLst/>
                          <a:latin typeface="Aptos Narrow" panose="020B0004020202020204" pitchFamily="34" charset="0"/>
                        </a:rPr>
                        <a:t>AT&amp;T CR CNM 980114PI2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$616.47</a:t>
                      </a:r>
                    </a:p>
                  </a:txBody>
                  <a:tcPr marL="6350" marR="6350" marT="6350" marB="0" anchor="b"/>
                </a:tc>
                <a:extLst>
                  <a:ext uri="{0D108BD9-81ED-4DB2-BD59-A6C34878D82A}">
                    <a16:rowId xmlns:a16="http://schemas.microsoft.com/office/drawing/2014/main" val="372815528"/>
                  </a:ext>
                </a:extLst>
              </a:tr>
              <a:tr h="0">
                <a:tc>
                  <a:txBody>
                    <a:bodyPr/>
                    <a:lstStyle/>
                    <a:p>
                      <a:pPr algn="l" fontAlgn="b"/>
                      <a:r>
                        <a:rPr lang="es-MX" sz="1100" b="0" i="0" u="none" strike="noStrike" dirty="0">
                          <a:solidFill>
                            <a:srgbClr val="000000"/>
                          </a:solidFill>
                          <a:effectLst/>
                          <a:latin typeface="Aptos Narrow" panose="020B0004020202020204" pitchFamily="34" charset="0"/>
                        </a:rPr>
                        <a:t>02-sep-2025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03-sep-202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GPO NAL PROV MODELO GNP9211244P0 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$567.54</a:t>
                      </a:r>
                    </a:p>
                  </a:txBody>
                  <a:tcPr marL="6350" marR="6350" marT="6350" marB="0" anchor="b"/>
                </a:tc>
                <a:extLst>
                  <a:ext uri="{0D108BD9-81ED-4DB2-BD59-A6C34878D82A}">
                    <a16:rowId xmlns:a16="http://schemas.microsoft.com/office/drawing/2014/main" val="837577621"/>
                  </a:ext>
                </a:extLst>
              </a:tr>
              <a:tr h="0">
                <a:tc>
                  <a:txBody>
                    <a:bodyPr/>
                    <a:lstStyle/>
                    <a:p>
                      <a:pPr algn="l" fontAlgn="b"/>
                      <a:r>
                        <a:rPr lang="es-MX" sz="1100" b="0" i="0" u="none" strike="noStrike" dirty="0">
                          <a:solidFill>
                            <a:srgbClr val="000000"/>
                          </a:solidFill>
                          <a:effectLst/>
                          <a:latin typeface="Aptos Narrow" panose="020B0004020202020204" pitchFamily="34" charset="0"/>
                        </a:rPr>
                        <a:t>04-ago-2025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05-ago-202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7ELEVEN T2519 SOL VERO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$21.50</a:t>
                      </a:r>
                    </a:p>
                  </a:txBody>
                  <a:tcPr marL="6350" marR="6350" marT="6350" marB="0" anchor="b"/>
                </a:tc>
                <a:extLst>
                  <a:ext uri="{0D108BD9-81ED-4DB2-BD59-A6C34878D82A}">
                    <a16:rowId xmlns:a16="http://schemas.microsoft.com/office/drawing/2014/main" val="1954475696"/>
                  </a:ext>
                </a:extLst>
              </a:tr>
              <a:tr h="0">
                <a:tc>
                  <a:txBody>
                    <a:bodyPr/>
                    <a:lstStyle/>
                    <a:p>
                      <a:pPr algn="l" fontAlgn="b"/>
                      <a:r>
                        <a:rPr lang="es-MX" sz="1100" b="0" i="0" u="none" strike="noStrike" dirty="0">
                          <a:solidFill>
                            <a:srgbClr val="000000"/>
                          </a:solidFill>
                          <a:effectLst/>
                          <a:latin typeface="Aptos Narrow" panose="020B0004020202020204" pitchFamily="34" charset="0"/>
                        </a:rPr>
                        <a:t>04-ago-2025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GAS OXXOSAN AGUSTIN SGM 950714DC2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$1,346.36</a:t>
                      </a:r>
                    </a:p>
                  </a:txBody>
                  <a:tcPr marL="6350" marR="6350" marT="6350" marB="0" anchor="b"/>
                </a:tc>
                <a:extLst>
                  <a:ext uri="{0D108BD9-81ED-4DB2-BD59-A6C34878D82A}">
                    <a16:rowId xmlns:a16="http://schemas.microsoft.com/office/drawing/2014/main" val="1266713563"/>
                  </a:ext>
                </a:extLst>
              </a:tr>
              <a:tr h="0">
                <a:tc>
                  <a:txBody>
                    <a:bodyPr/>
                    <a:lstStyle/>
                    <a:p>
                      <a:pPr algn="l" fontAlgn="b"/>
                      <a:r>
                        <a:rPr lang="es-MX" sz="1100" b="0" i="0" u="none" strike="noStrike" dirty="0">
                          <a:solidFill>
                            <a:srgbClr val="000000"/>
                          </a:solidFill>
                          <a:effectLst/>
                          <a:latin typeface="Aptos Narrow" panose="020B0004020202020204" pitchFamily="34" charset="0"/>
                        </a:rPr>
                        <a:t>05-ago-2025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06-ago-202</a:t>
                      </a:r>
                    </a:p>
                  </a:txBody>
                  <a:tcPr marL="6350" marR="6350" marT="6350" marB="0" anchor="b"/>
                </a:tc>
                <a:tc>
                  <a:txBody>
                    <a:bodyPr/>
                    <a:lstStyle/>
                    <a:p>
                      <a:pPr algn="l" fontAlgn="b"/>
                      <a:r>
                        <a:rPr lang="en-US" sz="1100" b="0" i="0" u="none" strike="noStrike" dirty="0">
                          <a:solidFill>
                            <a:srgbClr val="000000"/>
                          </a:solidFill>
                          <a:effectLst/>
                          <a:latin typeface="Aptos Narrow" panose="020B0004020202020204" pitchFamily="34" charset="0"/>
                        </a:rPr>
                        <a:t>APPLE.COM/BILL 866-712-7753 CA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$249.00</a:t>
                      </a:r>
                    </a:p>
                  </a:txBody>
                  <a:tcPr marL="6350" marR="6350" marT="6350" marB="0" anchor="b"/>
                </a:tc>
                <a:extLst>
                  <a:ext uri="{0D108BD9-81ED-4DB2-BD59-A6C34878D82A}">
                    <a16:rowId xmlns:a16="http://schemas.microsoft.com/office/drawing/2014/main" val="3463932093"/>
                  </a:ext>
                </a:extLst>
              </a:tr>
              <a:tr h="0">
                <a:tc>
                  <a:txBody>
                    <a:bodyPr/>
                    <a:lstStyle/>
                    <a:p>
                      <a:pPr algn="l" fontAlgn="b"/>
                      <a:r>
                        <a:rPr lang="es-MX" sz="1100" b="0" i="0" u="none" strike="noStrike" dirty="0">
                          <a:solidFill>
                            <a:srgbClr val="000000"/>
                          </a:solidFill>
                          <a:effectLst/>
                          <a:latin typeface="Aptos Narrow" panose="020B0004020202020204" pitchFamily="34" charset="0"/>
                        </a:rPr>
                        <a:t>05-ago-2025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11-ago-202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ELIMINACION DE CARGO NO RECONOCIDO</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r" fontAlgn="b"/>
                      <a:r>
                        <a:rPr lang="es-MX" sz="1100" b="0" i="0" u="none" strike="noStrike">
                          <a:solidFill>
                            <a:srgbClr val="000000"/>
                          </a:solidFill>
                          <a:effectLst/>
                          <a:latin typeface="Aptos Narrow" panose="020B0004020202020204" pitchFamily="34" charset="0"/>
                        </a:rPr>
                        <a:t> $249.00</a:t>
                      </a:r>
                    </a:p>
                  </a:txBody>
                  <a:tcPr marL="6350" marR="6350" marT="6350" marB="0" anchor="b"/>
                </a:tc>
                <a:extLst>
                  <a:ext uri="{0D108BD9-81ED-4DB2-BD59-A6C34878D82A}">
                    <a16:rowId xmlns:a16="http://schemas.microsoft.com/office/drawing/2014/main" val="1631649196"/>
                  </a:ext>
                </a:extLst>
              </a:tr>
              <a:tr h="0">
                <a:tc>
                  <a:txBody>
                    <a:bodyPr/>
                    <a:lstStyle/>
                    <a:p>
                      <a:pPr algn="l" fontAlgn="b"/>
                      <a:r>
                        <a:rPr lang="es-MX" sz="1100" b="0" i="0" u="none" strike="noStrike" dirty="0">
                          <a:solidFill>
                            <a:srgbClr val="000000"/>
                          </a:solidFill>
                          <a:effectLst/>
                          <a:latin typeface="Aptos Narrow" panose="020B0004020202020204" pitchFamily="34" charset="0"/>
                        </a:rPr>
                        <a:t>05-ago-2025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DEPOSITO ANULADO NO PROCEDE ACLARACION</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$249.00</a:t>
                      </a:r>
                    </a:p>
                  </a:txBody>
                  <a:tcPr marL="6350" marR="6350" marT="6350" marB="0" anchor="b"/>
                </a:tc>
                <a:extLst>
                  <a:ext uri="{0D108BD9-81ED-4DB2-BD59-A6C34878D82A}">
                    <a16:rowId xmlns:a16="http://schemas.microsoft.com/office/drawing/2014/main" val="1745924487"/>
                  </a:ext>
                </a:extLst>
              </a:tr>
              <a:tr h="0">
                <a:tc>
                  <a:txBody>
                    <a:bodyPr/>
                    <a:lstStyle/>
                    <a:p>
                      <a:pPr algn="l" fontAlgn="b"/>
                      <a:r>
                        <a:rPr lang="es-MX" sz="1100" b="0" i="0" u="none" strike="noStrike" dirty="0">
                          <a:solidFill>
                            <a:srgbClr val="000000"/>
                          </a:solidFill>
                          <a:effectLst/>
                          <a:latin typeface="Aptos Narrow" panose="020B0004020202020204" pitchFamily="34" charset="0"/>
                        </a:rPr>
                        <a:t>10-ago-2025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TOTAL PASS SAPI DE CV TPA 1806208Q6MX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$322.00</a:t>
                      </a:r>
                    </a:p>
                  </a:txBody>
                  <a:tcPr marL="6350" marR="6350" marT="6350" marB="0" anchor="b"/>
                </a:tc>
                <a:extLst>
                  <a:ext uri="{0D108BD9-81ED-4DB2-BD59-A6C34878D82A}">
                    <a16:rowId xmlns:a16="http://schemas.microsoft.com/office/drawing/2014/main" val="155829908"/>
                  </a:ext>
                </a:extLst>
              </a:tr>
              <a:tr h="0">
                <a:tc>
                  <a:txBody>
                    <a:bodyPr/>
                    <a:lstStyle/>
                    <a:p>
                      <a:pPr algn="l" fontAlgn="b"/>
                      <a:r>
                        <a:rPr lang="es-MX" sz="1100" b="0" i="0" u="none" strike="noStrike" dirty="0">
                          <a:solidFill>
                            <a:srgbClr val="000000"/>
                          </a:solidFill>
                          <a:effectLst/>
                          <a:latin typeface="Aptos Narrow" panose="020B0004020202020204" pitchFamily="34" charset="0"/>
                        </a:rPr>
                        <a:t>19-ago-2025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20-ago-202</a:t>
                      </a:r>
                    </a:p>
                  </a:txBody>
                  <a:tcPr marL="6350" marR="6350" marT="6350" marB="0" anchor="b"/>
                </a:tc>
                <a:tc>
                  <a:txBody>
                    <a:bodyPr/>
                    <a:lstStyle/>
                    <a:p>
                      <a:pPr algn="l" fontAlgn="b"/>
                      <a:r>
                        <a:rPr lang="en-US" sz="1100" b="0" i="0" u="none" strike="noStrike" dirty="0">
                          <a:solidFill>
                            <a:srgbClr val="000000"/>
                          </a:solidFill>
                          <a:effectLst/>
                          <a:latin typeface="Aptos Narrow" panose="020B0004020202020204" pitchFamily="34" charset="0"/>
                        </a:rPr>
                        <a:t>APPLE.COM/BILL 866 712 7753 CA</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a:t>
                      </a:r>
                    </a:p>
                  </a:txBody>
                  <a:tcPr marL="6350" marR="6350" marT="6350" marB="0" anchor="b"/>
                </a:tc>
                <a:tc>
                  <a:txBody>
                    <a:bodyPr/>
                    <a:lstStyle/>
                    <a:p>
                      <a:pPr algn="r" fontAlgn="b"/>
                      <a:r>
                        <a:rPr lang="es-MX" sz="1100" b="0" i="0" u="none" strike="noStrike" dirty="0">
                          <a:solidFill>
                            <a:srgbClr val="000000"/>
                          </a:solidFill>
                          <a:effectLst/>
                          <a:latin typeface="Aptos Narrow" panose="020B0004020202020204" pitchFamily="34" charset="0"/>
                        </a:rPr>
                        <a:t> $249.00</a:t>
                      </a:r>
                    </a:p>
                  </a:txBody>
                  <a:tcPr marL="6350" marR="6350" marT="6350" marB="0" anchor="b"/>
                </a:tc>
                <a:extLst>
                  <a:ext uri="{0D108BD9-81ED-4DB2-BD59-A6C34878D82A}">
                    <a16:rowId xmlns:a16="http://schemas.microsoft.com/office/drawing/2014/main" val="1133071478"/>
                  </a:ext>
                </a:extLst>
              </a:tr>
              <a:tr h="0">
                <a:tc>
                  <a:txBody>
                    <a:bodyPr/>
                    <a:lstStyle/>
                    <a:p>
                      <a:pPr algn="l" fontAlgn="b"/>
                      <a:r>
                        <a:rPr lang="es-MX" sz="1100" b="0" i="0" u="none" strike="noStrike">
                          <a:solidFill>
                            <a:srgbClr val="000000"/>
                          </a:solidFill>
                          <a:effectLst/>
                          <a:latin typeface="Aptos Narrow" panose="020B0004020202020204" pitchFamily="34" charset="0"/>
                        </a:rPr>
                        <a:t>05-ago-2025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05-ago-202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DON COLCHON CUMBRES </a:t>
                      </a:r>
                      <a:r>
                        <a:rPr lang="es-MX" sz="1100" b="0" i="0" u="none" strike="noStrike" dirty="0">
                          <a:solidFill>
                            <a:srgbClr val="FF0000"/>
                          </a:solidFill>
                          <a:effectLst/>
                          <a:latin typeface="Aptos Narrow" panose="020B0004020202020204" pitchFamily="34" charset="0"/>
                        </a:rPr>
                        <a:t>006 de 012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 $485.73</a:t>
                      </a:r>
                    </a:p>
                  </a:txBody>
                  <a:tcPr marL="6350" marR="6350" marT="6350" marB="0" anchor="b"/>
                </a:tc>
                <a:extLst>
                  <a:ext uri="{0D108BD9-81ED-4DB2-BD59-A6C34878D82A}">
                    <a16:rowId xmlns:a16="http://schemas.microsoft.com/office/drawing/2014/main" val="920134511"/>
                  </a:ext>
                </a:extLst>
              </a:tr>
              <a:tr h="0">
                <a:tc>
                  <a:txBody>
                    <a:bodyPr/>
                    <a:lstStyle/>
                    <a:p>
                      <a:pPr algn="l" fontAlgn="b"/>
                      <a:r>
                        <a:rPr lang="es-MX" sz="1100" b="0" i="0" u="none" strike="noStrike">
                          <a:solidFill>
                            <a:srgbClr val="000000"/>
                          </a:solidFill>
                          <a:effectLst/>
                          <a:latin typeface="Aptos Narrow" panose="020B0004020202020204" pitchFamily="34" charset="0"/>
                        </a:rPr>
                        <a:t>05-ago-2025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05-ago-202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ISHOP MIXUP CUMBRES MT </a:t>
                      </a:r>
                      <a:r>
                        <a:rPr lang="es-MX" sz="1100" b="0" i="0" u="none" strike="noStrike" dirty="0">
                          <a:solidFill>
                            <a:srgbClr val="FF0000"/>
                          </a:solidFill>
                          <a:effectLst/>
                          <a:latin typeface="Aptos Narrow" panose="020B0004020202020204" pitchFamily="34" charset="0"/>
                        </a:rPr>
                        <a:t>003 de 024</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$479.00</a:t>
                      </a:r>
                    </a:p>
                  </a:txBody>
                  <a:tcPr marL="6350" marR="6350" marT="6350" marB="0" anchor="b"/>
                </a:tc>
                <a:extLst>
                  <a:ext uri="{0D108BD9-81ED-4DB2-BD59-A6C34878D82A}">
                    <a16:rowId xmlns:a16="http://schemas.microsoft.com/office/drawing/2014/main" val="1357442283"/>
                  </a:ext>
                </a:extLst>
              </a:tr>
              <a:tr h="0">
                <a:tc>
                  <a:txBody>
                    <a:bodyPr/>
                    <a:lstStyle/>
                    <a:p>
                      <a:pPr algn="l" fontAlgn="b"/>
                      <a:r>
                        <a:rPr lang="es-MX" sz="1100" b="0" i="0" u="none" strike="noStrike">
                          <a:solidFill>
                            <a:srgbClr val="000000"/>
                          </a:solidFill>
                          <a:effectLst/>
                          <a:latin typeface="Aptos Narrow" panose="020B0004020202020204" pitchFamily="34" charset="0"/>
                        </a:rPr>
                        <a:t>14-ago-2025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15-ago-202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$75.50</a:t>
                      </a:r>
                    </a:p>
                  </a:txBody>
                  <a:tcPr marL="6350" marR="6350" marT="6350" marB="0" anchor="b"/>
                </a:tc>
                <a:extLst>
                  <a:ext uri="{0D108BD9-81ED-4DB2-BD59-A6C34878D82A}">
                    <a16:rowId xmlns:a16="http://schemas.microsoft.com/office/drawing/2014/main" val="1848782828"/>
                  </a:ext>
                </a:extLst>
              </a:tr>
              <a:tr h="0">
                <a:tc>
                  <a:txBody>
                    <a:bodyPr/>
                    <a:lstStyle/>
                    <a:p>
                      <a:pPr algn="l" fontAlgn="b"/>
                      <a:r>
                        <a:rPr lang="es-MX" sz="1100" b="0" i="0" u="none" strike="noStrike">
                          <a:solidFill>
                            <a:srgbClr val="000000"/>
                          </a:solidFill>
                          <a:effectLst/>
                          <a:latin typeface="Aptos Narrow" panose="020B0004020202020204" pitchFamily="34" charset="0"/>
                        </a:rPr>
                        <a:t>14-ago-2025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CARLS JR PARK POINT II JFO 901024SX4</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$315.00</a:t>
                      </a:r>
                    </a:p>
                  </a:txBody>
                  <a:tcPr marL="6350" marR="6350" marT="6350" marB="0" anchor="b"/>
                </a:tc>
                <a:extLst>
                  <a:ext uri="{0D108BD9-81ED-4DB2-BD59-A6C34878D82A}">
                    <a16:rowId xmlns:a16="http://schemas.microsoft.com/office/drawing/2014/main" val="3427345137"/>
                  </a:ext>
                </a:extLst>
              </a:tr>
              <a:tr h="0">
                <a:tc>
                  <a:txBody>
                    <a:bodyPr/>
                    <a:lstStyle/>
                    <a:p>
                      <a:pPr algn="l" fontAlgn="b"/>
                      <a:r>
                        <a:rPr lang="es-MX" sz="1100" b="0" i="0" u="none" strike="noStrike">
                          <a:solidFill>
                            <a:srgbClr val="000000"/>
                          </a:solidFill>
                          <a:effectLst/>
                          <a:latin typeface="Aptos Narrow" panose="020B0004020202020204" pitchFamily="34" charset="0"/>
                        </a:rPr>
                        <a:t>14-ago-2025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15-ago-202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SERV AGUA DREN MTY CIB SAD560528572MX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$316.00</a:t>
                      </a:r>
                    </a:p>
                  </a:txBody>
                  <a:tcPr marL="6350" marR="6350" marT="6350" marB="0" anchor="b"/>
                </a:tc>
                <a:extLst>
                  <a:ext uri="{0D108BD9-81ED-4DB2-BD59-A6C34878D82A}">
                    <a16:rowId xmlns:a16="http://schemas.microsoft.com/office/drawing/2014/main" val="918105002"/>
                  </a:ext>
                </a:extLst>
              </a:tr>
              <a:tr h="0">
                <a:tc>
                  <a:txBody>
                    <a:bodyPr/>
                    <a:lstStyle/>
                    <a:p>
                      <a:pPr algn="l" fontAlgn="b"/>
                      <a:r>
                        <a:rPr lang="es-MX" sz="1100" b="0" i="0" u="none" strike="noStrike">
                          <a:solidFill>
                            <a:srgbClr val="000000"/>
                          </a:solidFill>
                          <a:effectLst/>
                          <a:latin typeface="Aptos Narrow" panose="020B0004020202020204" pitchFamily="34" charset="0"/>
                        </a:rPr>
                        <a:t>14-ago-2025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pt-BR" sz="1100" b="0" i="0" u="none" strike="noStrike">
                          <a:solidFill>
                            <a:srgbClr val="000000"/>
                          </a:solidFill>
                          <a:effectLst/>
                          <a:latin typeface="Aptos Narrow" panose="020B0004020202020204" pitchFamily="34" charset="0"/>
                        </a:rPr>
                        <a:t>CIA MEX GAS 3 MGA 2708246H0MX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$100.00</a:t>
                      </a:r>
                    </a:p>
                  </a:txBody>
                  <a:tcPr marL="6350" marR="6350" marT="6350" marB="0" anchor="b"/>
                </a:tc>
                <a:extLst>
                  <a:ext uri="{0D108BD9-81ED-4DB2-BD59-A6C34878D82A}">
                    <a16:rowId xmlns:a16="http://schemas.microsoft.com/office/drawing/2014/main" val="2033666770"/>
                  </a:ext>
                </a:extLst>
              </a:tr>
              <a:tr h="0">
                <a:tc>
                  <a:txBody>
                    <a:bodyPr/>
                    <a:lstStyle/>
                    <a:p>
                      <a:pPr algn="l" fontAlgn="b"/>
                      <a:r>
                        <a:rPr lang="es-MX" sz="1100" b="0" i="0" u="none" strike="noStrike">
                          <a:solidFill>
                            <a:srgbClr val="000000"/>
                          </a:solidFill>
                          <a:effectLst/>
                          <a:latin typeface="Aptos Narrow" panose="020B0004020202020204" pitchFamily="34" charset="0"/>
                        </a:rPr>
                        <a:t>15-ago-2025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MERPAGO*AGREGADOR MAG 2105031W3MX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$250.00</a:t>
                      </a:r>
                    </a:p>
                  </a:txBody>
                  <a:tcPr marL="6350" marR="6350" marT="6350" marB="0" anchor="b"/>
                </a:tc>
                <a:extLst>
                  <a:ext uri="{0D108BD9-81ED-4DB2-BD59-A6C34878D82A}">
                    <a16:rowId xmlns:a16="http://schemas.microsoft.com/office/drawing/2014/main" val="1842341057"/>
                  </a:ext>
                </a:extLst>
              </a:tr>
              <a:tr h="0">
                <a:tc>
                  <a:txBody>
                    <a:bodyPr/>
                    <a:lstStyle/>
                    <a:p>
                      <a:pPr algn="l" fontAlgn="b"/>
                      <a:r>
                        <a:rPr lang="es-MX" sz="1100" b="0" i="0" u="none" strike="noStrike">
                          <a:solidFill>
                            <a:srgbClr val="000000"/>
                          </a:solidFill>
                          <a:effectLst/>
                          <a:latin typeface="Aptos Narrow" panose="020B0004020202020204" pitchFamily="34" charset="0"/>
                        </a:rPr>
                        <a:t>15-ago-2025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7ELEVEN T2519 SOL VERO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$49.00</a:t>
                      </a:r>
                    </a:p>
                  </a:txBody>
                  <a:tcPr marL="6350" marR="6350" marT="6350" marB="0" anchor="b"/>
                </a:tc>
                <a:extLst>
                  <a:ext uri="{0D108BD9-81ED-4DB2-BD59-A6C34878D82A}">
                    <a16:rowId xmlns:a16="http://schemas.microsoft.com/office/drawing/2014/main" val="1223694382"/>
                  </a:ext>
                </a:extLst>
              </a:tr>
              <a:tr h="0">
                <a:tc>
                  <a:txBody>
                    <a:bodyPr/>
                    <a:lstStyle/>
                    <a:p>
                      <a:pPr algn="l" fontAlgn="b"/>
                      <a:r>
                        <a:rPr lang="es-MX" sz="1100" b="0" i="0" u="none" strike="noStrike">
                          <a:solidFill>
                            <a:srgbClr val="000000"/>
                          </a:solidFill>
                          <a:effectLst/>
                          <a:latin typeface="Aptos Narrow" panose="020B0004020202020204" pitchFamily="34" charset="0"/>
                        </a:rPr>
                        <a:t>15-ago-2025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PC SAPI WEB PCA0810272Y0MX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$129.00</a:t>
                      </a:r>
                    </a:p>
                  </a:txBody>
                  <a:tcPr marL="6350" marR="6350" marT="6350" marB="0" anchor="b"/>
                </a:tc>
                <a:extLst>
                  <a:ext uri="{0D108BD9-81ED-4DB2-BD59-A6C34878D82A}">
                    <a16:rowId xmlns:a16="http://schemas.microsoft.com/office/drawing/2014/main" val="1782859493"/>
                  </a:ext>
                </a:extLst>
              </a:tr>
              <a:tr h="0">
                <a:tc>
                  <a:txBody>
                    <a:bodyPr/>
                    <a:lstStyle/>
                    <a:p>
                      <a:pPr algn="l" fontAlgn="b"/>
                      <a:r>
                        <a:rPr lang="es-MX" sz="1100" b="0" i="0" u="none" strike="noStrike">
                          <a:solidFill>
                            <a:srgbClr val="000000"/>
                          </a:solidFill>
                          <a:effectLst/>
                          <a:latin typeface="Aptos Narrow" panose="020B0004020202020204" pitchFamily="34" charset="0"/>
                        </a:rPr>
                        <a:t>15-ago-2025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MAS SUSHI MPA 180227JI6MX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$223.00</a:t>
                      </a:r>
                    </a:p>
                  </a:txBody>
                  <a:tcPr marL="6350" marR="6350" marT="6350" marB="0" anchor="b"/>
                </a:tc>
                <a:extLst>
                  <a:ext uri="{0D108BD9-81ED-4DB2-BD59-A6C34878D82A}">
                    <a16:rowId xmlns:a16="http://schemas.microsoft.com/office/drawing/2014/main" val="1708937847"/>
                  </a:ext>
                </a:extLst>
              </a:tr>
              <a:tr h="0">
                <a:tc>
                  <a:txBody>
                    <a:bodyPr/>
                    <a:lstStyle/>
                    <a:p>
                      <a:pPr algn="l" fontAlgn="b"/>
                      <a:r>
                        <a:rPr lang="es-MX" sz="1100" b="0" i="0" u="none" strike="noStrike">
                          <a:solidFill>
                            <a:srgbClr val="000000"/>
                          </a:solidFill>
                          <a:effectLst/>
                          <a:latin typeface="Aptos Narrow" panose="020B0004020202020204" pitchFamily="34" charset="0"/>
                        </a:rPr>
                        <a:t>16-ago-2025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TAQUERIA SIBER MEXICAN GARCIA NL 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$263.00</a:t>
                      </a:r>
                    </a:p>
                  </a:txBody>
                  <a:tcPr marL="6350" marR="6350" marT="6350" marB="0" anchor="b"/>
                </a:tc>
                <a:extLst>
                  <a:ext uri="{0D108BD9-81ED-4DB2-BD59-A6C34878D82A}">
                    <a16:rowId xmlns:a16="http://schemas.microsoft.com/office/drawing/2014/main" val="2338029024"/>
                  </a:ext>
                </a:extLst>
              </a:tr>
              <a:tr h="0">
                <a:tc>
                  <a:txBody>
                    <a:bodyPr/>
                    <a:lstStyle/>
                    <a:p>
                      <a:pPr algn="l" fontAlgn="b"/>
                      <a:r>
                        <a:rPr lang="es-MX" sz="1100" b="0" i="0" u="none" strike="noStrike">
                          <a:solidFill>
                            <a:srgbClr val="000000"/>
                          </a:solidFill>
                          <a:effectLst/>
                          <a:latin typeface="Aptos Narrow" panose="020B0004020202020204" pitchFamily="34" charset="0"/>
                        </a:rPr>
                        <a:t>16-ago-2025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CUMBRES III S D SIH 9511279T7MX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$90.00</a:t>
                      </a:r>
                    </a:p>
                  </a:txBody>
                  <a:tcPr marL="6350" marR="6350" marT="6350" marB="0" anchor="b"/>
                </a:tc>
                <a:extLst>
                  <a:ext uri="{0D108BD9-81ED-4DB2-BD59-A6C34878D82A}">
                    <a16:rowId xmlns:a16="http://schemas.microsoft.com/office/drawing/2014/main" val="3625673789"/>
                  </a:ext>
                </a:extLst>
              </a:tr>
              <a:tr h="0">
                <a:tc>
                  <a:txBody>
                    <a:bodyPr/>
                    <a:lstStyle/>
                    <a:p>
                      <a:pPr algn="l" fontAlgn="b"/>
                      <a:r>
                        <a:rPr lang="es-MX" sz="1100" b="0" i="0" u="none" strike="noStrike">
                          <a:solidFill>
                            <a:srgbClr val="000000"/>
                          </a:solidFill>
                          <a:effectLst/>
                          <a:latin typeface="Aptos Narrow" panose="020B0004020202020204" pitchFamily="34" charset="0"/>
                        </a:rPr>
                        <a:t>16-ago-2025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DAIRY QUEEN PZA CUMBRE LNF 101201LP4MX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$84.00</a:t>
                      </a:r>
                    </a:p>
                  </a:txBody>
                  <a:tcPr marL="6350" marR="6350" marT="6350" marB="0" anchor="b"/>
                </a:tc>
                <a:extLst>
                  <a:ext uri="{0D108BD9-81ED-4DB2-BD59-A6C34878D82A}">
                    <a16:rowId xmlns:a16="http://schemas.microsoft.com/office/drawing/2014/main" val="2612011384"/>
                  </a:ext>
                </a:extLst>
              </a:tr>
              <a:tr h="0">
                <a:tc>
                  <a:txBody>
                    <a:bodyPr/>
                    <a:lstStyle/>
                    <a:p>
                      <a:pPr algn="l" fontAlgn="b"/>
                      <a:r>
                        <a:rPr lang="es-MX" sz="1100" b="0" i="0" u="none" strike="noStrike">
                          <a:solidFill>
                            <a:srgbClr val="000000"/>
                          </a:solidFill>
                          <a:effectLst/>
                          <a:latin typeface="Aptos Narrow" panose="020B0004020202020204" pitchFamily="34" charset="0"/>
                        </a:rPr>
                        <a:t>16-ago-2025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7ELEVEN T2519 SOL VERO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$22.00</a:t>
                      </a:r>
                    </a:p>
                  </a:txBody>
                  <a:tcPr marL="6350" marR="6350" marT="6350" marB="0" anchor="b"/>
                </a:tc>
                <a:extLst>
                  <a:ext uri="{0D108BD9-81ED-4DB2-BD59-A6C34878D82A}">
                    <a16:rowId xmlns:a16="http://schemas.microsoft.com/office/drawing/2014/main" val="475324778"/>
                  </a:ext>
                </a:extLst>
              </a:tr>
              <a:tr h="0">
                <a:tc>
                  <a:txBody>
                    <a:bodyPr/>
                    <a:lstStyle/>
                    <a:p>
                      <a:pPr algn="l" fontAlgn="b"/>
                      <a:r>
                        <a:rPr lang="es-MX" sz="1100" b="0" i="0" u="none" strike="noStrike">
                          <a:solidFill>
                            <a:srgbClr val="000000"/>
                          </a:solidFill>
                          <a:effectLst/>
                          <a:latin typeface="Aptos Narrow" panose="020B0004020202020204" pitchFamily="34" charset="0"/>
                        </a:rPr>
                        <a:t>16-ago-2025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$124.00</a:t>
                      </a:r>
                    </a:p>
                  </a:txBody>
                  <a:tcPr marL="6350" marR="6350" marT="6350" marB="0" anchor="b"/>
                </a:tc>
                <a:extLst>
                  <a:ext uri="{0D108BD9-81ED-4DB2-BD59-A6C34878D82A}">
                    <a16:rowId xmlns:a16="http://schemas.microsoft.com/office/drawing/2014/main" val="3170158857"/>
                  </a:ext>
                </a:extLst>
              </a:tr>
              <a:tr h="0">
                <a:tc>
                  <a:txBody>
                    <a:bodyPr/>
                    <a:lstStyle/>
                    <a:p>
                      <a:pPr algn="l" fontAlgn="b"/>
                      <a:r>
                        <a:rPr lang="es-MX" sz="1100" b="0" i="0" u="none" strike="noStrike">
                          <a:solidFill>
                            <a:srgbClr val="000000"/>
                          </a:solidFill>
                          <a:effectLst/>
                          <a:latin typeface="Aptos Narrow" panose="020B0004020202020204" pitchFamily="34" charset="0"/>
                        </a:rPr>
                        <a:t>16-ago-2025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KIKAS SALON PISR790719JN0MX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$250.00</a:t>
                      </a:r>
                    </a:p>
                  </a:txBody>
                  <a:tcPr marL="6350" marR="6350" marT="6350" marB="0" anchor="b"/>
                </a:tc>
                <a:extLst>
                  <a:ext uri="{0D108BD9-81ED-4DB2-BD59-A6C34878D82A}">
                    <a16:rowId xmlns:a16="http://schemas.microsoft.com/office/drawing/2014/main" val="4160743352"/>
                  </a:ext>
                </a:extLst>
              </a:tr>
              <a:tr h="0">
                <a:tc>
                  <a:txBody>
                    <a:bodyPr/>
                    <a:lstStyle/>
                    <a:p>
                      <a:pPr algn="l" fontAlgn="b"/>
                      <a:r>
                        <a:rPr lang="es-MX" sz="1100" b="0" i="0" u="none" strike="noStrike">
                          <a:solidFill>
                            <a:srgbClr val="000000"/>
                          </a:solidFill>
                          <a:effectLst/>
                          <a:latin typeface="Aptos Narrow" panose="020B0004020202020204" pitchFamily="34" charset="0"/>
                        </a:rPr>
                        <a:t>17-ago-2025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n-US" sz="1100" b="0" i="0" u="none" strike="noStrike">
                          <a:solidFill>
                            <a:srgbClr val="000000"/>
                          </a:solidFill>
                          <a:effectLst/>
                          <a:latin typeface="Aptos Narrow" panose="020B0004020202020204" pitchFamily="34" charset="0"/>
                        </a:rPr>
                        <a:t>D TOTA PARK POINT MTY CDC 130711RV2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$230.00</a:t>
                      </a:r>
                    </a:p>
                  </a:txBody>
                  <a:tcPr marL="6350" marR="6350" marT="6350" marB="0" anchor="b"/>
                </a:tc>
                <a:extLst>
                  <a:ext uri="{0D108BD9-81ED-4DB2-BD59-A6C34878D82A}">
                    <a16:rowId xmlns:a16="http://schemas.microsoft.com/office/drawing/2014/main" val="1735897208"/>
                  </a:ext>
                </a:extLst>
              </a:tr>
              <a:tr h="0">
                <a:tc>
                  <a:txBody>
                    <a:bodyPr/>
                    <a:lstStyle/>
                    <a:p>
                      <a:pPr algn="l" fontAlgn="b"/>
                      <a:r>
                        <a:rPr lang="es-MX" sz="1100" b="0" i="0" u="none" strike="noStrike">
                          <a:solidFill>
                            <a:srgbClr val="000000"/>
                          </a:solidFill>
                          <a:effectLst/>
                          <a:latin typeface="Aptos Narrow" panose="020B0004020202020204" pitchFamily="34" charset="0"/>
                        </a:rPr>
                        <a:t>17-ago-2025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OPLINEA*DONMACIZOCUMBR OLI 000404TT4MX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$229.95</a:t>
                      </a:r>
                    </a:p>
                  </a:txBody>
                  <a:tcPr marL="6350" marR="6350" marT="6350" marB="0" anchor="b"/>
                </a:tc>
                <a:extLst>
                  <a:ext uri="{0D108BD9-81ED-4DB2-BD59-A6C34878D82A}">
                    <a16:rowId xmlns:a16="http://schemas.microsoft.com/office/drawing/2014/main" val="1695659989"/>
                  </a:ext>
                </a:extLst>
              </a:tr>
              <a:tr h="0">
                <a:tc>
                  <a:txBody>
                    <a:bodyPr/>
                    <a:lstStyle/>
                    <a:p>
                      <a:pPr algn="l" fontAlgn="b"/>
                      <a:r>
                        <a:rPr lang="es-MX" sz="1100" b="0" i="0" u="none" strike="noStrike">
                          <a:solidFill>
                            <a:srgbClr val="000000"/>
                          </a:solidFill>
                          <a:effectLst/>
                          <a:latin typeface="Aptos Narrow" panose="020B0004020202020204" pitchFamily="34" charset="0"/>
                        </a:rPr>
                        <a:t>18-ago-2025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19-ago-202</a:t>
                      </a:r>
                    </a:p>
                  </a:txBody>
                  <a:tcPr marL="6350" marR="6350" marT="6350" marB="0" anchor="b"/>
                </a:tc>
                <a:tc>
                  <a:txBody>
                    <a:bodyPr/>
                    <a:lstStyle/>
                    <a:p>
                      <a:pPr algn="l" fontAlgn="b"/>
                      <a:r>
                        <a:rPr lang="es-MX" sz="1100" b="0" i="0" u="none" strike="noStrike" dirty="0">
                          <a:solidFill>
                            <a:srgbClr val="FF0000"/>
                          </a:solidFill>
                          <a:effectLst/>
                          <a:latin typeface="Aptos Narrow" panose="020B0004020202020204" pitchFamily="34" charset="0"/>
                        </a:rPr>
                        <a:t>COM RAP </a:t>
                      </a:r>
                      <a:r>
                        <a:rPr lang="es-MX" sz="1100" b="0" i="0" u="none" strike="noStrike" dirty="0">
                          <a:solidFill>
                            <a:srgbClr val="000000"/>
                          </a:solidFill>
                          <a:effectLst/>
                          <a:latin typeface="Aptos Narrow" panose="020B0004020202020204" pitchFamily="34" charset="0"/>
                        </a:rPr>
                        <a:t>CHURCHS CHIK </a:t>
                      </a:r>
                      <a:r>
                        <a:rPr lang="es-MX" sz="1100" b="0" i="0" u="none" strike="noStrike" dirty="0">
                          <a:solidFill>
                            <a:srgbClr val="FF0000"/>
                          </a:solidFill>
                          <a:effectLst/>
                          <a:latin typeface="Aptos Narrow" panose="020B0004020202020204" pitchFamily="34" charset="0"/>
                        </a:rPr>
                        <a:t>TRA 211027S44MX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$119.00</a:t>
                      </a:r>
                    </a:p>
                  </a:txBody>
                  <a:tcPr marL="6350" marR="6350" marT="6350" marB="0" anchor="b"/>
                </a:tc>
                <a:extLst>
                  <a:ext uri="{0D108BD9-81ED-4DB2-BD59-A6C34878D82A}">
                    <a16:rowId xmlns:a16="http://schemas.microsoft.com/office/drawing/2014/main" val="297046660"/>
                  </a:ext>
                </a:extLst>
              </a:tr>
              <a:tr h="0">
                <a:tc>
                  <a:txBody>
                    <a:bodyPr/>
                    <a:lstStyle/>
                    <a:p>
                      <a:pPr algn="l" fontAlgn="b"/>
                      <a:r>
                        <a:rPr lang="es-MX" sz="1100" b="0" i="0" u="none" strike="noStrike">
                          <a:solidFill>
                            <a:srgbClr val="000000"/>
                          </a:solidFill>
                          <a:effectLst/>
                          <a:latin typeface="Aptos Narrow" panose="020B0004020202020204" pitchFamily="34" charset="0"/>
                        </a:rPr>
                        <a:t>18-ago-2025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19-ago-202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7 ELEVEN T1825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$55.00</a:t>
                      </a:r>
                    </a:p>
                  </a:txBody>
                  <a:tcPr marL="6350" marR="6350" marT="6350" marB="0" anchor="b"/>
                </a:tc>
                <a:extLst>
                  <a:ext uri="{0D108BD9-81ED-4DB2-BD59-A6C34878D82A}">
                    <a16:rowId xmlns:a16="http://schemas.microsoft.com/office/drawing/2014/main" val="103018087"/>
                  </a:ext>
                </a:extLst>
              </a:tr>
              <a:tr h="0">
                <a:tc>
                  <a:txBody>
                    <a:bodyPr/>
                    <a:lstStyle/>
                    <a:p>
                      <a:pPr algn="l" fontAlgn="b"/>
                      <a:r>
                        <a:rPr lang="es-MX" sz="1100" b="0" i="0" u="none" strike="noStrike">
                          <a:solidFill>
                            <a:srgbClr val="000000"/>
                          </a:solidFill>
                          <a:effectLst/>
                          <a:latin typeface="Aptos Narrow" panose="020B0004020202020204" pitchFamily="34" charset="0"/>
                        </a:rPr>
                        <a:t>18-ago-2025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19-ago-202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$74.00</a:t>
                      </a:r>
                    </a:p>
                  </a:txBody>
                  <a:tcPr marL="6350" marR="6350" marT="6350" marB="0" anchor="b"/>
                </a:tc>
                <a:extLst>
                  <a:ext uri="{0D108BD9-81ED-4DB2-BD59-A6C34878D82A}">
                    <a16:rowId xmlns:a16="http://schemas.microsoft.com/office/drawing/2014/main" val="3201871733"/>
                  </a:ext>
                </a:extLst>
              </a:tr>
              <a:tr h="0">
                <a:tc>
                  <a:txBody>
                    <a:bodyPr/>
                    <a:lstStyle/>
                    <a:p>
                      <a:pPr algn="l" fontAlgn="b"/>
                      <a:r>
                        <a:rPr lang="es-MX" sz="1100" b="0" i="0" u="none" strike="noStrike">
                          <a:solidFill>
                            <a:srgbClr val="000000"/>
                          </a:solidFill>
                          <a:effectLst/>
                          <a:latin typeface="Aptos Narrow" panose="020B0004020202020204" pitchFamily="34" charset="0"/>
                        </a:rPr>
                        <a:t>19-ago-2025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20-ago-202</a:t>
                      </a:r>
                    </a:p>
                  </a:txBody>
                  <a:tcPr marL="6350" marR="6350" marT="6350" marB="0" anchor="b"/>
                </a:tc>
                <a:tc>
                  <a:txBody>
                    <a:bodyPr/>
                    <a:lstStyle/>
                    <a:p>
                      <a:pPr algn="l" fontAlgn="b"/>
                      <a:r>
                        <a:rPr lang="en-US" sz="1100" b="0" i="0" u="none" strike="noStrike">
                          <a:solidFill>
                            <a:srgbClr val="000000"/>
                          </a:solidFill>
                          <a:effectLst/>
                          <a:latin typeface="Aptos Narrow" panose="020B0004020202020204" pitchFamily="34" charset="0"/>
                        </a:rPr>
                        <a:t>APPLE.COM/BILL 866-712-7753 CA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$249.00</a:t>
                      </a:r>
                    </a:p>
                  </a:txBody>
                  <a:tcPr marL="6350" marR="6350" marT="6350" marB="0" anchor="b"/>
                </a:tc>
                <a:extLst>
                  <a:ext uri="{0D108BD9-81ED-4DB2-BD59-A6C34878D82A}">
                    <a16:rowId xmlns:a16="http://schemas.microsoft.com/office/drawing/2014/main" val="2122852781"/>
                  </a:ext>
                </a:extLst>
              </a:tr>
              <a:tr h="0">
                <a:tc>
                  <a:txBody>
                    <a:bodyPr/>
                    <a:lstStyle/>
                    <a:p>
                      <a:pPr algn="l" fontAlgn="b"/>
                      <a:r>
                        <a:rPr lang="es-MX" sz="1100" b="0" i="0" u="none" strike="noStrike" dirty="0">
                          <a:solidFill>
                            <a:srgbClr val="FF0000"/>
                          </a:solidFill>
                          <a:effectLst/>
                          <a:latin typeface="Aptos Narrow" panose="020B0004020202020204" pitchFamily="34" charset="0"/>
                        </a:rPr>
                        <a:t>19-ago-2025</a:t>
                      </a:r>
                    </a:p>
                  </a:txBody>
                  <a:tcPr marL="6350" marR="6350" marT="6350" marB="0" anchor="b"/>
                </a:tc>
                <a:tc>
                  <a:txBody>
                    <a:bodyPr/>
                    <a:lstStyle/>
                    <a:p>
                      <a:pPr algn="l" fontAlgn="b"/>
                      <a:r>
                        <a:rPr lang="es-MX" sz="1100" b="0" i="0" u="none" strike="noStrike" dirty="0">
                          <a:solidFill>
                            <a:srgbClr val="FF0000"/>
                          </a:solidFill>
                          <a:effectLst/>
                          <a:latin typeface="Aptos Narrow" panose="020B0004020202020204" pitchFamily="34" charset="0"/>
                        </a:rPr>
                        <a:t> 20-ago-202</a:t>
                      </a:r>
                    </a:p>
                  </a:txBody>
                  <a:tcPr marL="6350" marR="6350" marT="6350" marB="0" anchor="b"/>
                </a:tc>
                <a:tc>
                  <a:txBody>
                    <a:bodyPr/>
                    <a:lstStyle/>
                    <a:p>
                      <a:pPr algn="l" fontAlgn="b"/>
                      <a:r>
                        <a:rPr lang="es-MX" sz="1100" b="0" i="0" u="none" strike="noStrike" dirty="0">
                          <a:solidFill>
                            <a:srgbClr val="FF0000"/>
                          </a:solidFill>
                          <a:effectLst/>
                          <a:latin typeface="Aptos Narrow" panose="020B0004020202020204" pitchFamily="34" charset="0"/>
                        </a:rPr>
                        <a:t>7 ELEVEN T1825 SEM 980701STA</a:t>
                      </a:r>
                    </a:p>
                  </a:txBody>
                  <a:tcPr marL="6350" marR="6350" marT="6350" marB="0" anchor="b"/>
                </a:tc>
                <a:tc>
                  <a:txBody>
                    <a:bodyPr/>
                    <a:lstStyle/>
                    <a:p>
                      <a:pPr algn="l" fontAlgn="b"/>
                      <a:r>
                        <a:rPr lang="es-MX" sz="1100" b="0" i="0" u="none" strike="noStrike" dirty="0">
                          <a:solidFill>
                            <a:srgbClr val="FF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FF0000"/>
                          </a:solidFill>
                          <a:effectLst/>
                          <a:latin typeface="Aptos Narrow" panose="020B0004020202020204" pitchFamily="34" charset="0"/>
                        </a:rPr>
                        <a:t> $15.00</a:t>
                      </a:r>
                    </a:p>
                  </a:txBody>
                  <a:tcPr marL="6350" marR="6350" marT="6350" marB="0" anchor="b"/>
                </a:tc>
                <a:extLst>
                  <a:ext uri="{0D108BD9-81ED-4DB2-BD59-A6C34878D82A}">
                    <a16:rowId xmlns:a16="http://schemas.microsoft.com/office/drawing/2014/main" val="3730164690"/>
                  </a:ext>
                </a:extLst>
              </a:tr>
              <a:tr h="0">
                <a:tc>
                  <a:txBody>
                    <a:bodyPr/>
                    <a:lstStyle/>
                    <a:p>
                      <a:pPr algn="l" fontAlgn="b"/>
                      <a:r>
                        <a:rPr lang="es-MX" sz="1100" b="0" i="0" u="none" strike="noStrike">
                          <a:solidFill>
                            <a:srgbClr val="000000"/>
                          </a:solidFill>
                          <a:effectLst/>
                          <a:latin typeface="Aptos Narrow" panose="020B0004020202020204" pitchFamily="34" charset="0"/>
                        </a:rPr>
                        <a:t>19-ago-2025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20-ago-202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$21.50</a:t>
                      </a:r>
                    </a:p>
                  </a:txBody>
                  <a:tcPr marL="6350" marR="6350" marT="6350" marB="0" anchor="b"/>
                </a:tc>
                <a:extLst>
                  <a:ext uri="{0D108BD9-81ED-4DB2-BD59-A6C34878D82A}">
                    <a16:rowId xmlns:a16="http://schemas.microsoft.com/office/drawing/2014/main" val="1223347468"/>
                  </a:ext>
                </a:extLst>
              </a:tr>
              <a:tr h="0">
                <a:tc>
                  <a:txBody>
                    <a:bodyPr/>
                    <a:lstStyle/>
                    <a:p>
                      <a:pPr algn="l" fontAlgn="b"/>
                      <a:r>
                        <a:rPr lang="es-MX" sz="1100" b="0" i="0" u="none" strike="noStrike">
                          <a:solidFill>
                            <a:srgbClr val="000000"/>
                          </a:solidFill>
                          <a:effectLst/>
                          <a:latin typeface="Aptos Narrow" panose="020B0004020202020204" pitchFamily="34" charset="0"/>
                        </a:rPr>
                        <a:t>19-ago-2025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20-ago-202</a:t>
                      </a:r>
                    </a:p>
                  </a:txBody>
                  <a:tcPr marL="6350" marR="6350" marT="6350" marB="0" anchor="b"/>
                </a:tc>
                <a:tc>
                  <a:txBody>
                    <a:bodyPr/>
                    <a:lstStyle/>
                    <a:p>
                      <a:pPr algn="l" fontAlgn="b"/>
                      <a:r>
                        <a:rPr lang="en-US" sz="1100" b="0" i="0" u="none" strike="noStrike">
                          <a:solidFill>
                            <a:srgbClr val="000000"/>
                          </a:solidFill>
                          <a:effectLst/>
                          <a:latin typeface="Aptos Narrow" panose="020B0004020202020204" pitchFamily="34" charset="0"/>
                        </a:rPr>
                        <a:t>D TOTA PARK POINT MTY CDC 130711RV2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$90.00</a:t>
                      </a:r>
                    </a:p>
                  </a:txBody>
                  <a:tcPr marL="6350" marR="6350" marT="6350" marB="0" anchor="b"/>
                </a:tc>
                <a:extLst>
                  <a:ext uri="{0D108BD9-81ED-4DB2-BD59-A6C34878D82A}">
                    <a16:rowId xmlns:a16="http://schemas.microsoft.com/office/drawing/2014/main" val="2844919842"/>
                  </a:ext>
                </a:extLst>
              </a:tr>
              <a:tr h="0">
                <a:tc>
                  <a:txBody>
                    <a:bodyPr/>
                    <a:lstStyle/>
                    <a:p>
                      <a:pPr algn="l" fontAlgn="b"/>
                      <a:r>
                        <a:rPr lang="es-MX" sz="1100" b="0" i="0" u="none" strike="noStrike">
                          <a:solidFill>
                            <a:srgbClr val="000000"/>
                          </a:solidFill>
                          <a:effectLst/>
                          <a:latin typeface="Aptos Narrow" panose="020B0004020202020204" pitchFamily="34" charset="0"/>
                        </a:rPr>
                        <a:t>19-ago-2025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20-ago-202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OXXO GAS FLETEROS SGM 950714DC2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$1,400.56</a:t>
                      </a:r>
                    </a:p>
                  </a:txBody>
                  <a:tcPr marL="6350" marR="6350" marT="6350" marB="0" anchor="b"/>
                </a:tc>
                <a:extLst>
                  <a:ext uri="{0D108BD9-81ED-4DB2-BD59-A6C34878D82A}">
                    <a16:rowId xmlns:a16="http://schemas.microsoft.com/office/drawing/2014/main" val="1253451063"/>
                  </a:ext>
                </a:extLst>
              </a:tr>
              <a:tr h="0">
                <a:tc>
                  <a:txBody>
                    <a:bodyPr/>
                    <a:lstStyle/>
                    <a:p>
                      <a:pPr algn="l" fontAlgn="b"/>
                      <a:r>
                        <a:rPr lang="es-MX" sz="1100" b="0" i="0" u="none" strike="noStrike">
                          <a:solidFill>
                            <a:srgbClr val="000000"/>
                          </a:solidFill>
                          <a:effectLst/>
                          <a:latin typeface="Aptos Narrow" panose="020B0004020202020204" pitchFamily="34" charset="0"/>
                        </a:rPr>
                        <a:t>19-ago-2025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20-ago-202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TCONE*FRUTAS Y VERDU ESRR700417000MX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$22.00</a:t>
                      </a:r>
                    </a:p>
                  </a:txBody>
                  <a:tcPr marL="6350" marR="6350" marT="6350" marB="0" anchor="b"/>
                </a:tc>
                <a:extLst>
                  <a:ext uri="{0D108BD9-81ED-4DB2-BD59-A6C34878D82A}">
                    <a16:rowId xmlns:a16="http://schemas.microsoft.com/office/drawing/2014/main" val="899576471"/>
                  </a:ext>
                </a:extLst>
              </a:tr>
              <a:tr h="0">
                <a:tc>
                  <a:txBody>
                    <a:bodyPr/>
                    <a:lstStyle/>
                    <a:p>
                      <a:pPr algn="l" fontAlgn="b"/>
                      <a:r>
                        <a:rPr lang="es-MX" sz="1100" b="0" i="0" u="none" strike="noStrike">
                          <a:solidFill>
                            <a:srgbClr val="000000"/>
                          </a:solidFill>
                          <a:effectLst/>
                          <a:latin typeface="Aptos Narrow" panose="020B0004020202020204" pitchFamily="34" charset="0"/>
                        </a:rPr>
                        <a:t>19-ago-2025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20-ago-202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TCONE*FRUTAS Y VERDU ESRR700417000MX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$16.00</a:t>
                      </a:r>
                    </a:p>
                  </a:txBody>
                  <a:tcPr marL="6350" marR="6350" marT="6350" marB="0" anchor="b"/>
                </a:tc>
                <a:extLst>
                  <a:ext uri="{0D108BD9-81ED-4DB2-BD59-A6C34878D82A}">
                    <a16:rowId xmlns:a16="http://schemas.microsoft.com/office/drawing/2014/main" val="4243323856"/>
                  </a:ext>
                </a:extLst>
              </a:tr>
              <a:tr h="0">
                <a:tc>
                  <a:txBody>
                    <a:bodyPr/>
                    <a:lstStyle/>
                    <a:p>
                      <a:pPr algn="l" fontAlgn="b"/>
                      <a:r>
                        <a:rPr lang="es-MX" sz="1100" b="0" i="0" u="none" strike="noStrike">
                          <a:solidFill>
                            <a:srgbClr val="000000"/>
                          </a:solidFill>
                          <a:effectLst/>
                          <a:latin typeface="Aptos Narrow" panose="020B0004020202020204" pitchFamily="34" charset="0"/>
                        </a:rPr>
                        <a:t>19-ago-2025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MERPAGO*AGREGADOR MAG 2105031W3MX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$189.00</a:t>
                      </a:r>
                    </a:p>
                  </a:txBody>
                  <a:tcPr marL="6350" marR="6350" marT="6350" marB="0" anchor="b"/>
                </a:tc>
                <a:extLst>
                  <a:ext uri="{0D108BD9-81ED-4DB2-BD59-A6C34878D82A}">
                    <a16:rowId xmlns:a16="http://schemas.microsoft.com/office/drawing/2014/main" val="1431431315"/>
                  </a:ext>
                </a:extLst>
              </a:tr>
              <a:tr h="0">
                <a:tc>
                  <a:txBody>
                    <a:bodyPr/>
                    <a:lstStyle/>
                    <a:p>
                      <a:pPr algn="l" fontAlgn="b"/>
                      <a:r>
                        <a:rPr lang="es-MX" sz="1100" b="0" i="0" u="none" strike="noStrike">
                          <a:solidFill>
                            <a:srgbClr val="000000"/>
                          </a:solidFill>
                          <a:effectLst/>
                          <a:latin typeface="Aptos Narrow" panose="020B0004020202020204" pitchFamily="34" charset="0"/>
                        </a:rPr>
                        <a:t>19-ago-2025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MERPAGO*AGREGADOR MAG 2105031W3MX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 $169.00</a:t>
                      </a:r>
                    </a:p>
                  </a:txBody>
                  <a:tcPr marL="6350" marR="6350" marT="6350" marB="0" anchor="b"/>
                </a:tc>
                <a:extLst>
                  <a:ext uri="{0D108BD9-81ED-4DB2-BD59-A6C34878D82A}">
                    <a16:rowId xmlns:a16="http://schemas.microsoft.com/office/drawing/2014/main" val="1147556251"/>
                  </a:ext>
                </a:extLst>
              </a:tr>
            </a:tbl>
          </a:graphicData>
        </a:graphic>
      </p:graphicFrame>
      <p:sp>
        <p:nvSpPr>
          <p:cNvPr id="12" name="CuadroTexto 11">
            <a:extLst>
              <a:ext uri="{FF2B5EF4-FFF2-40B4-BE49-F238E27FC236}">
                <a16:creationId xmlns:a16="http://schemas.microsoft.com/office/drawing/2014/main" id="{A1D305F9-C760-DBBE-C83F-CC223BF20258}"/>
              </a:ext>
            </a:extLst>
          </p:cNvPr>
          <p:cNvSpPr txBox="1"/>
          <p:nvPr/>
        </p:nvSpPr>
        <p:spPr>
          <a:xfrm>
            <a:off x="6280467" y="9297828"/>
            <a:ext cx="441146" cy="261610"/>
          </a:xfrm>
          <a:prstGeom prst="rect">
            <a:avLst/>
          </a:prstGeom>
          <a:noFill/>
        </p:spPr>
        <p:txBody>
          <a:bodyPr wrap="none" rtlCol="0">
            <a:spAutoFit/>
          </a:bodyPr>
          <a:lstStyle/>
          <a:p>
            <a:r>
              <a:rPr lang="es-MX" sz="1100" dirty="0"/>
              <a:t>de 9</a:t>
            </a:r>
          </a:p>
        </p:txBody>
      </p:sp>
      <p:sp>
        <p:nvSpPr>
          <p:cNvPr id="2" name="CuadroTexto 1">
            <a:extLst>
              <a:ext uri="{FF2B5EF4-FFF2-40B4-BE49-F238E27FC236}">
                <a16:creationId xmlns:a16="http://schemas.microsoft.com/office/drawing/2014/main" id="{13D45263-206C-25E5-CCE7-988535DBD41C}"/>
              </a:ext>
            </a:extLst>
          </p:cNvPr>
          <p:cNvSpPr txBox="1"/>
          <p:nvPr/>
        </p:nvSpPr>
        <p:spPr>
          <a:xfrm>
            <a:off x="6798020" y="1252772"/>
            <a:ext cx="6330194" cy="369332"/>
          </a:xfrm>
          <a:prstGeom prst="rect">
            <a:avLst/>
          </a:prstGeom>
          <a:noFill/>
        </p:spPr>
        <p:txBody>
          <a:bodyPr wrap="none" rtlCol="0">
            <a:spAutoFit/>
          </a:bodyPr>
          <a:lstStyle/>
          <a:p>
            <a:r>
              <a:rPr lang="es-MX" dirty="0">
                <a:solidFill>
                  <a:srgbClr val="FF0000"/>
                </a:solidFill>
              </a:rPr>
              <a:t>Todas las operaciones deben de cuadrar en el rango de fechas</a:t>
            </a:r>
          </a:p>
        </p:txBody>
      </p:sp>
      <p:sp>
        <p:nvSpPr>
          <p:cNvPr id="3" name="CuadroTexto 2">
            <a:extLst>
              <a:ext uri="{FF2B5EF4-FFF2-40B4-BE49-F238E27FC236}">
                <a16:creationId xmlns:a16="http://schemas.microsoft.com/office/drawing/2014/main" id="{4E92B934-50EA-B1C2-36F6-5EA81217231D}"/>
              </a:ext>
            </a:extLst>
          </p:cNvPr>
          <p:cNvSpPr txBox="1"/>
          <p:nvPr/>
        </p:nvSpPr>
        <p:spPr>
          <a:xfrm>
            <a:off x="6798020" y="2338622"/>
            <a:ext cx="4403578" cy="923330"/>
          </a:xfrm>
          <a:prstGeom prst="rect">
            <a:avLst/>
          </a:prstGeom>
          <a:noFill/>
        </p:spPr>
        <p:txBody>
          <a:bodyPr wrap="none" rtlCol="0">
            <a:spAutoFit/>
          </a:bodyPr>
          <a:lstStyle/>
          <a:p>
            <a:r>
              <a:rPr lang="es-MX" dirty="0">
                <a:solidFill>
                  <a:srgbClr val="FF0000"/>
                </a:solidFill>
              </a:rPr>
              <a:t>El detalle de operaciones debe de cuadrar </a:t>
            </a:r>
          </a:p>
          <a:p>
            <a:r>
              <a:rPr lang="es-MX" dirty="0">
                <a:solidFill>
                  <a:srgbClr val="FF0000"/>
                </a:solidFill>
              </a:rPr>
              <a:t>vs los cargos regulares </a:t>
            </a:r>
          </a:p>
          <a:p>
            <a:r>
              <a:rPr lang="es-MX" dirty="0">
                <a:solidFill>
                  <a:srgbClr val="FF0000"/>
                </a:solidFill>
              </a:rPr>
              <a:t>Vs los cargos a MSI</a:t>
            </a:r>
          </a:p>
        </p:txBody>
      </p:sp>
      <p:sp>
        <p:nvSpPr>
          <p:cNvPr id="7" name="CuadroTexto 6">
            <a:extLst>
              <a:ext uri="{FF2B5EF4-FFF2-40B4-BE49-F238E27FC236}">
                <a16:creationId xmlns:a16="http://schemas.microsoft.com/office/drawing/2014/main" id="{189E0F19-AD46-7113-FE81-798D0E8093CF}"/>
              </a:ext>
            </a:extLst>
          </p:cNvPr>
          <p:cNvSpPr txBox="1"/>
          <p:nvPr/>
        </p:nvSpPr>
        <p:spPr>
          <a:xfrm>
            <a:off x="-2721474" y="314460"/>
            <a:ext cx="3193914" cy="923330"/>
          </a:xfrm>
          <a:prstGeom prst="rect">
            <a:avLst/>
          </a:prstGeom>
          <a:noFill/>
        </p:spPr>
        <p:txBody>
          <a:bodyPr wrap="square" rtlCol="0">
            <a:spAutoFit/>
          </a:bodyPr>
          <a:lstStyle/>
          <a:p>
            <a:r>
              <a:rPr lang="es-MX" dirty="0">
                <a:solidFill>
                  <a:srgbClr val="FF0000"/>
                </a:solidFill>
              </a:rPr>
              <a:t>Todas la páginas deben de </a:t>
            </a:r>
          </a:p>
          <a:p>
            <a:r>
              <a:rPr lang="es-MX" dirty="0">
                <a:solidFill>
                  <a:srgbClr val="FF0000"/>
                </a:solidFill>
              </a:rPr>
              <a:t>Tener escudo y numero de tarjeta</a:t>
            </a:r>
          </a:p>
        </p:txBody>
      </p:sp>
      <p:cxnSp>
        <p:nvCxnSpPr>
          <p:cNvPr id="13" name="Conector recto de flecha 12">
            <a:extLst>
              <a:ext uri="{FF2B5EF4-FFF2-40B4-BE49-F238E27FC236}">
                <a16:creationId xmlns:a16="http://schemas.microsoft.com/office/drawing/2014/main" id="{D518F0E4-18FC-D704-DFE8-834D911A363C}"/>
              </a:ext>
            </a:extLst>
          </p:cNvPr>
          <p:cNvCxnSpPr/>
          <p:nvPr/>
        </p:nvCxnSpPr>
        <p:spPr>
          <a:xfrm flipH="1">
            <a:off x="4178300" y="3086100"/>
            <a:ext cx="2679700" cy="10287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Conector recto de flecha 13">
            <a:extLst>
              <a:ext uri="{FF2B5EF4-FFF2-40B4-BE49-F238E27FC236}">
                <a16:creationId xmlns:a16="http://schemas.microsoft.com/office/drawing/2014/main" id="{0E5E3F63-1DBB-971A-0E56-2A80817A0055}"/>
              </a:ext>
            </a:extLst>
          </p:cNvPr>
          <p:cNvCxnSpPr>
            <a:cxnSpLocks/>
          </p:cNvCxnSpPr>
          <p:nvPr/>
        </p:nvCxnSpPr>
        <p:spPr>
          <a:xfrm flipH="1">
            <a:off x="4258020" y="3074385"/>
            <a:ext cx="2599980" cy="12162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CuadroTexto 15">
            <a:extLst>
              <a:ext uri="{FF2B5EF4-FFF2-40B4-BE49-F238E27FC236}">
                <a16:creationId xmlns:a16="http://schemas.microsoft.com/office/drawing/2014/main" id="{6597D0FF-E61E-78F3-F2A2-5799EF7F7830}"/>
              </a:ext>
            </a:extLst>
          </p:cNvPr>
          <p:cNvSpPr txBox="1"/>
          <p:nvPr/>
        </p:nvSpPr>
        <p:spPr>
          <a:xfrm>
            <a:off x="6828790" y="7381938"/>
            <a:ext cx="3431830" cy="646331"/>
          </a:xfrm>
          <a:prstGeom prst="rect">
            <a:avLst/>
          </a:prstGeom>
          <a:noFill/>
        </p:spPr>
        <p:txBody>
          <a:bodyPr wrap="square" rtlCol="0">
            <a:spAutoFit/>
          </a:bodyPr>
          <a:lstStyle/>
          <a:p>
            <a:r>
              <a:rPr lang="es-MX" dirty="0">
                <a:solidFill>
                  <a:srgbClr val="FF0000"/>
                </a:solidFill>
              </a:rPr>
              <a:t>Algunas leyendas se modificador y  transacciones se eliminaron</a:t>
            </a:r>
          </a:p>
        </p:txBody>
      </p:sp>
    </p:spTree>
    <p:extLst>
      <p:ext uri="{BB962C8B-B14F-4D97-AF65-F5344CB8AC3E}">
        <p14:creationId xmlns:p14="http://schemas.microsoft.com/office/powerpoint/2010/main" val="2872151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E74E07-D0B9-750A-BAC0-AFC36B580560}"/>
            </a:ext>
          </a:extLst>
        </p:cNvPr>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9576821A-0D1F-E27E-FEA4-44989CC146E7}"/>
              </a:ext>
            </a:extLst>
          </p:cNvPr>
          <p:cNvSpPr>
            <a:spLocks noGrp="1"/>
          </p:cNvSpPr>
          <p:nvPr>
            <p:ph type="sldNum" sz="quarter" idx="12"/>
          </p:nvPr>
        </p:nvSpPr>
        <p:spPr/>
        <p:txBody>
          <a:bodyPr/>
          <a:lstStyle/>
          <a:p>
            <a:fld id="{3D8947DB-3ECE-4E8C-8144-115143746256}" type="slidenum">
              <a:rPr lang="es-MX" smtClean="0"/>
              <a:t>4</a:t>
            </a:fld>
            <a:endParaRPr lang="es-MX"/>
          </a:p>
        </p:txBody>
      </p:sp>
      <p:sp>
        <p:nvSpPr>
          <p:cNvPr id="5" name="Rectangle 4">
            <a:extLst>
              <a:ext uri="{FF2B5EF4-FFF2-40B4-BE49-F238E27FC236}">
                <a16:creationId xmlns:a16="http://schemas.microsoft.com/office/drawing/2014/main" id="{513E84BF-C52E-C2AE-A701-846DC15BB52F}"/>
              </a:ext>
            </a:extLst>
          </p:cNvPr>
          <p:cNvSpPr>
            <a:spLocks noChangeArrowheads="1"/>
          </p:cNvSpPr>
          <p:nvPr/>
        </p:nvSpPr>
        <p:spPr bwMode="auto">
          <a:xfrm>
            <a:off x="106960" y="252905"/>
            <a:ext cx="19559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s-MX" sz="2800" b="1" dirty="0"/>
              <a:t>BSSB Bank</a:t>
            </a:r>
            <a:endParaRPr lang="es-MX" sz="2800" dirty="0"/>
          </a:p>
        </p:txBody>
      </p:sp>
      <p:sp>
        <p:nvSpPr>
          <p:cNvPr id="6" name="Luna 5">
            <a:extLst>
              <a:ext uri="{FF2B5EF4-FFF2-40B4-BE49-F238E27FC236}">
                <a16:creationId xmlns:a16="http://schemas.microsoft.com/office/drawing/2014/main" id="{24D7E132-18A0-BF51-17CD-B4BD1E17818B}"/>
              </a:ext>
            </a:extLst>
          </p:cNvPr>
          <p:cNvSpPr/>
          <p:nvPr/>
        </p:nvSpPr>
        <p:spPr>
          <a:xfrm rot="14347990">
            <a:off x="1701359" y="226491"/>
            <a:ext cx="457200" cy="914400"/>
          </a:xfrm>
          <a:prstGeom prst="moon">
            <a:avLst>
              <a:gd name="adj" fmla="val 40795"/>
            </a:avLst>
          </a:prstGeom>
          <a:ln>
            <a:noFill/>
          </a:ln>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CuadroTexto 7">
            <a:extLst>
              <a:ext uri="{FF2B5EF4-FFF2-40B4-BE49-F238E27FC236}">
                <a16:creationId xmlns:a16="http://schemas.microsoft.com/office/drawing/2014/main" id="{A9FF898A-7663-E168-84E2-142CD5935A59}"/>
              </a:ext>
            </a:extLst>
          </p:cNvPr>
          <p:cNvSpPr txBox="1"/>
          <p:nvPr/>
        </p:nvSpPr>
        <p:spPr>
          <a:xfrm>
            <a:off x="66883" y="975977"/>
            <a:ext cx="3439236" cy="261610"/>
          </a:xfrm>
          <a:prstGeom prst="rect">
            <a:avLst/>
          </a:prstGeom>
          <a:noFill/>
        </p:spPr>
        <p:txBody>
          <a:bodyPr wrap="square">
            <a:spAutoFit/>
          </a:bodyPr>
          <a:lstStyle/>
          <a:p>
            <a:r>
              <a:rPr lang="es-MX" sz="1100" b="0" i="0" u="none" strike="noStrike" baseline="0" dirty="0">
                <a:latin typeface="ArialMT"/>
              </a:rPr>
              <a:t>Número de tarjeta: </a:t>
            </a:r>
            <a:r>
              <a:rPr lang="es-MX" sz="1100" b="1" i="0" u="none" strike="noStrike" baseline="0" dirty="0">
                <a:latin typeface="Arial-BoldMT"/>
              </a:rPr>
              <a:t>4567 8901 2345 6789</a:t>
            </a:r>
          </a:p>
        </p:txBody>
      </p:sp>
      <p:sp>
        <p:nvSpPr>
          <p:cNvPr id="9" name="Rectángulo: esquinas redondeadas 8">
            <a:extLst>
              <a:ext uri="{FF2B5EF4-FFF2-40B4-BE49-F238E27FC236}">
                <a16:creationId xmlns:a16="http://schemas.microsoft.com/office/drawing/2014/main" id="{39A6736B-D8A7-43AF-6581-55CF27FAB93E}"/>
              </a:ext>
            </a:extLst>
          </p:cNvPr>
          <p:cNvSpPr/>
          <p:nvPr/>
        </p:nvSpPr>
        <p:spPr>
          <a:xfrm>
            <a:off x="149860" y="1699260"/>
            <a:ext cx="6568440" cy="7997825"/>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sp>
        <p:nvSpPr>
          <p:cNvPr id="33" name="AutoShape 1">
            <a:extLst>
              <a:ext uri="{FF2B5EF4-FFF2-40B4-BE49-F238E27FC236}">
                <a16:creationId xmlns:a16="http://schemas.microsoft.com/office/drawing/2014/main" id="{2E29498B-CF9B-F236-1C6C-753D48B72D7C}"/>
              </a:ext>
            </a:extLst>
          </p:cNvPr>
          <p:cNvSpPr>
            <a:spLocks noChangeArrowheads="1"/>
          </p:cNvSpPr>
          <p:nvPr/>
        </p:nvSpPr>
        <p:spPr bwMode="auto">
          <a:xfrm>
            <a:off x="149860" y="1329894"/>
            <a:ext cx="6568440"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900" b="1" dirty="0">
                <a:solidFill>
                  <a:schemeClr val="bg1"/>
                </a:solidFill>
                <a:latin typeface="Aptos" panose="020B0004020202020204" pitchFamily="34" charset="0"/>
                <a:cs typeface="Times New Roman" panose="02020603050405020304" pitchFamily="18" charset="0"/>
              </a:rPr>
              <a:t>DESGLOSE DE MOVIMIENTOS DEL PERIODO      5-ago-2025 al 04-sep-2025</a:t>
            </a:r>
          </a:p>
        </p:txBody>
      </p:sp>
      <p:sp>
        <p:nvSpPr>
          <p:cNvPr id="2" name="CuadroTexto 1">
            <a:extLst>
              <a:ext uri="{FF2B5EF4-FFF2-40B4-BE49-F238E27FC236}">
                <a16:creationId xmlns:a16="http://schemas.microsoft.com/office/drawing/2014/main" id="{87A2F77F-FB9F-E6D5-5C37-B073F54CD4A8}"/>
              </a:ext>
            </a:extLst>
          </p:cNvPr>
          <p:cNvSpPr txBox="1"/>
          <p:nvPr/>
        </p:nvSpPr>
        <p:spPr>
          <a:xfrm>
            <a:off x="6280467" y="9297828"/>
            <a:ext cx="441146" cy="261610"/>
          </a:xfrm>
          <a:prstGeom prst="rect">
            <a:avLst/>
          </a:prstGeom>
          <a:noFill/>
        </p:spPr>
        <p:txBody>
          <a:bodyPr wrap="none" rtlCol="0">
            <a:spAutoFit/>
          </a:bodyPr>
          <a:lstStyle/>
          <a:p>
            <a:r>
              <a:rPr lang="es-MX" sz="1100" dirty="0"/>
              <a:t>de 9</a:t>
            </a:r>
          </a:p>
        </p:txBody>
      </p:sp>
      <p:graphicFrame>
        <p:nvGraphicFramePr>
          <p:cNvPr id="7" name="Tabla 6">
            <a:extLst>
              <a:ext uri="{FF2B5EF4-FFF2-40B4-BE49-F238E27FC236}">
                <a16:creationId xmlns:a16="http://schemas.microsoft.com/office/drawing/2014/main" id="{7CB07521-2EE0-17E4-DAF8-AA4DD0DE0CD6}"/>
              </a:ext>
            </a:extLst>
          </p:cNvPr>
          <p:cNvGraphicFramePr>
            <a:graphicFrameLocks noGrp="1"/>
          </p:cNvGraphicFramePr>
          <p:nvPr>
            <p:extLst>
              <p:ext uri="{D42A27DB-BD31-4B8C-83A1-F6EECF244321}">
                <p14:modId xmlns:p14="http://schemas.microsoft.com/office/powerpoint/2010/main" val="1382458873"/>
              </p:ext>
            </p:extLst>
          </p:nvPr>
        </p:nvGraphicFramePr>
        <p:xfrm>
          <a:off x="271143" y="1762000"/>
          <a:ext cx="6315713" cy="7462520"/>
        </p:xfrm>
        <a:graphic>
          <a:graphicData uri="http://schemas.openxmlformats.org/drawingml/2006/table">
            <a:tbl>
              <a:tblPr firstRow="1" bandRow="1">
                <a:tableStyleId>{5C22544A-7EE6-4342-B048-85BDC9FD1C3A}</a:tableStyleId>
              </a:tblPr>
              <a:tblGrid>
                <a:gridCol w="992378">
                  <a:extLst>
                    <a:ext uri="{9D8B030D-6E8A-4147-A177-3AD203B41FA5}">
                      <a16:colId xmlns:a16="http://schemas.microsoft.com/office/drawing/2014/main" val="1438184367"/>
                    </a:ext>
                  </a:extLst>
                </a:gridCol>
                <a:gridCol w="758952">
                  <a:extLst>
                    <a:ext uri="{9D8B030D-6E8A-4147-A177-3AD203B41FA5}">
                      <a16:colId xmlns:a16="http://schemas.microsoft.com/office/drawing/2014/main" val="1932449570"/>
                    </a:ext>
                  </a:extLst>
                </a:gridCol>
                <a:gridCol w="3361080">
                  <a:extLst>
                    <a:ext uri="{9D8B030D-6E8A-4147-A177-3AD203B41FA5}">
                      <a16:colId xmlns:a16="http://schemas.microsoft.com/office/drawing/2014/main" val="537894838"/>
                    </a:ext>
                  </a:extLst>
                </a:gridCol>
                <a:gridCol w="208280">
                  <a:extLst>
                    <a:ext uri="{9D8B030D-6E8A-4147-A177-3AD203B41FA5}">
                      <a16:colId xmlns:a16="http://schemas.microsoft.com/office/drawing/2014/main" val="2824051146"/>
                    </a:ext>
                  </a:extLst>
                </a:gridCol>
                <a:gridCol w="995023">
                  <a:extLst>
                    <a:ext uri="{9D8B030D-6E8A-4147-A177-3AD203B41FA5}">
                      <a16:colId xmlns:a16="http://schemas.microsoft.com/office/drawing/2014/main" val="3544077682"/>
                    </a:ext>
                  </a:extLst>
                </a:gridCol>
              </a:tblGrid>
              <a:tr h="0">
                <a:tc>
                  <a:txBody>
                    <a:bodyPr/>
                    <a:lstStyle/>
                    <a:p>
                      <a:pPr algn="ctr"/>
                      <a:r>
                        <a:rPr lang="es-MX" sz="900" b="0" i="0" u="none" strike="noStrike" kern="1200" baseline="0" dirty="0">
                          <a:solidFill>
                            <a:schemeClr val="lt1"/>
                          </a:solidFill>
                          <a:latin typeface="+mn-lt"/>
                          <a:ea typeface="+mn-ea"/>
                          <a:cs typeface="+mn-cs"/>
                        </a:rPr>
                        <a:t>Fecha</a:t>
                      </a:r>
                    </a:p>
                    <a:p>
                      <a:pPr algn="ctr"/>
                      <a:r>
                        <a:rPr lang="es-MX" sz="900" b="0" i="0" u="none" strike="noStrike" kern="1200" baseline="0" dirty="0">
                          <a:solidFill>
                            <a:schemeClr val="lt1"/>
                          </a:solidFill>
                          <a:latin typeface="+mn-lt"/>
                          <a:ea typeface="+mn-ea"/>
                          <a:cs typeface="+mn-cs"/>
                        </a:rPr>
                        <a:t>de la</a:t>
                      </a:r>
                    </a:p>
                    <a:p>
                      <a:pPr algn="ctr"/>
                      <a:r>
                        <a:rPr lang="es-MX" sz="900" b="0" i="0" u="none" strike="noStrike" kern="1200" baseline="0" dirty="0">
                          <a:solidFill>
                            <a:schemeClr val="lt1"/>
                          </a:solidFill>
                          <a:latin typeface="+mn-lt"/>
                          <a:ea typeface="+mn-ea"/>
                          <a:cs typeface="+mn-cs"/>
                        </a:rPr>
                        <a:t>operación</a:t>
                      </a:r>
                      <a:endParaRPr lang="es-MX" sz="300" b="0" dirty="0"/>
                    </a:p>
                  </a:txBody>
                  <a:tcPr/>
                </a:tc>
                <a:tc>
                  <a:txBody>
                    <a:bodyPr/>
                    <a:lstStyle/>
                    <a:p>
                      <a:pPr algn="ctr"/>
                      <a:r>
                        <a:rPr lang="es-MX" sz="900" b="0" i="0" u="none" strike="noStrike" kern="1200" baseline="0" dirty="0">
                          <a:solidFill>
                            <a:schemeClr val="lt1"/>
                          </a:solidFill>
                          <a:latin typeface="+mn-lt"/>
                          <a:ea typeface="+mn-ea"/>
                          <a:cs typeface="+mn-cs"/>
                        </a:rPr>
                        <a:t>Fecha</a:t>
                      </a:r>
                    </a:p>
                    <a:p>
                      <a:pPr algn="ctr"/>
                      <a:r>
                        <a:rPr lang="es-MX" sz="900" b="0" i="0" u="none" strike="noStrike" kern="1200" baseline="0" dirty="0">
                          <a:solidFill>
                            <a:schemeClr val="lt1"/>
                          </a:solidFill>
                          <a:latin typeface="+mn-lt"/>
                          <a:ea typeface="+mn-ea"/>
                          <a:cs typeface="+mn-cs"/>
                        </a:rPr>
                        <a:t>de cargo</a:t>
                      </a:r>
                      <a:endParaRPr lang="es-MX" sz="300" b="0" dirty="0"/>
                    </a:p>
                  </a:txBody>
                  <a:tcPr/>
                </a:tc>
                <a:tc>
                  <a:txBody>
                    <a:bodyPr/>
                    <a:lstStyle/>
                    <a:p>
                      <a:pPr algn="ctr"/>
                      <a:r>
                        <a:rPr lang="es-MX" sz="900" b="0" i="0" u="none" strike="noStrike" kern="1200" baseline="0" dirty="0">
                          <a:solidFill>
                            <a:schemeClr val="lt1"/>
                          </a:solidFill>
                          <a:latin typeface="+mn-lt"/>
                          <a:ea typeface="+mn-ea"/>
                          <a:cs typeface="+mn-cs"/>
                        </a:rPr>
                        <a:t>Descripción del movimiento</a:t>
                      </a:r>
                      <a:endParaRPr lang="es-MX" sz="300" b="0" dirty="0"/>
                    </a:p>
                  </a:txBody>
                  <a:tcPr/>
                </a:tc>
                <a:tc>
                  <a:txBody>
                    <a:bodyPr/>
                    <a:lstStyle/>
                    <a:p>
                      <a:pPr algn="ctr"/>
                      <a:endParaRPr lang="es-MX" sz="300" b="0" dirty="0"/>
                    </a:p>
                  </a:txBody>
                  <a:tcPr/>
                </a:tc>
                <a:tc>
                  <a:txBody>
                    <a:bodyPr/>
                    <a:lstStyle/>
                    <a:p>
                      <a:pPr algn="ctr"/>
                      <a:r>
                        <a:rPr lang="es-MX" sz="900" b="0" i="0" u="none" strike="noStrike" kern="1200" baseline="0" dirty="0">
                          <a:solidFill>
                            <a:schemeClr val="lt1"/>
                          </a:solidFill>
                          <a:latin typeface="+mn-lt"/>
                          <a:ea typeface="+mn-ea"/>
                          <a:cs typeface="+mn-cs"/>
                        </a:rPr>
                        <a:t>Monto</a:t>
                      </a:r>
                      <a:endParaRPr lang="es-MX" sz="300" b="0" dirty="0"/>
                    </a:p>
                  </a:txBody>
                  <a:tcPr/>
                </a:tc>
                <a:extLst>
                  <a:ext uri="{0D108BD9-81ED-4DB2-BD59-A6C34878D82A}">
                    <a16:rowId xmlns:a16="http://schemas.microsoft.com/office/drawing/2014/main" val="1555346235"/>
                  </a:ext>
                </a:extLst>
              </a:tr>
              <a:tr h="0">
                <a:tc>
                  <a:txBody>
                    <a:bodyPr/>
                    <a:lstStyle/>
                    <a:p>
                      <a:pPr algn="l" fontAlgn="b"/>
                      <a:r>
                        <a:rPr lang="es-MX" sz="1100" b="0" i="0" u="none" strike="noStrike">
                          <a:solidFill>
                            <a:srgbClr val="000000"/>
                          </a:solidFill>
                          <a:effectLst/>
                          <a:latin typeface="Aptos Narrow" panose="020B0004020202020204" pitchFamily="34" charset="0"/>
                        </a:rPr>
                        <a:t>20-ago-2025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MERPAGO*AGREGADOR MAG 2105031W3MX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$65.00</a:t>
                      </a:r>
                    </a:p>
                  </a:txBody>
                  <a:tcPr marL="6350" marR="6350" marT="6350" marB="0" anchor="b"/>
                </a:tc>
                <a:extLst>
                  <a:ext uri="{0D108BD9-81ED-4DB2-BD59-A6C34878D82A}">
                    <a16:rowId xmlns:a16="http://schemas.microsoft.com/office/drawing/2014/main" val="865083548"/>
                  </a:ext>
                </a:extLst>
              </a:tr>
              <a:tr h="0">
                <a:tc>
                  <a:txBody>
                    <a:bodyPr/>
                    <a:lstStyle/>
                    <a:p>
                      <a:pPr algn="l" fontAlgn="b"/>
                      <a:r>
                        <a:rPr lang="es-MX" sz="1100" b="0" i="0" u="none" strike="noStrike">
                          <a:solidFill>
                            <a:srgbClr val="000000"/>
                          </a:solidFill>
                          <a:effectLst/>
                          <a:latin typeface="Aptos Narrow" panose="020B0004020202020204" pitchFamily="34" charset="0"/>
                        </a:rPr>
                        <a:t>20-ago-2025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7ELEVEN T2519 SOL VERO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$37.00</a:t>
                      </a:r>
                    </a:p>
                  </a:txBody>
                  <a:tcPr marL="6350" marR="6350" marT="6350" marB="0" anchor="b"/>
                </a:tc>
                <a:extLst>
                  <a:ext uri="{0D108BD9-81ED-4DB2-BD59-A6C34878D82A}">
                    <a16:rowId xmlns:a16="http://schemas.microsoft.com/office/drawing/2014/main" val="1394582755"/>
                  </a:ext>
                </a:extLst>
              </a:tr>
              <a:tr h="0">
                <a:tc>
                  <a:txBody>
                    <a:bodyPr/>
                    <a:lstStyle/>
                    <a:p>
                      <a:pPr algn="l" fontAlgn="b"/>
                      <a:r>
                        <a:rPr lang="es-MX" sz="1100" b="0" i="0" u="none" strike="noStrike">
                          <a:solidFill>
                            <a:srgbClr val="000000"/>
                          </a:solidFill>
                          <a:effectLst/>
                          <a:latin typeface="Aptos Narrow" panose="020B0004020202020204" pitchFamily="34" charset="0"/>
                        </a:rPr>
                        <a:t>20-ago-2025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$75.00</a:t>
                      </a:r>
                    </a:p>
                  </a:txBody>
                  <a:tcPr marL="6350" marR="6350" marT="6350" marB="0" anchor="b"/>
                </a:tc>
                <a:extLst>
                  <a:ext uri="{0D108BD9-81ED-4DB2-BD59-A6C34878D82A}">
                    <a16:rowId xmlns:a16="http://schemas.microsoft.com/office/drawing/2014/main" val="98603469"/>
                  </a:ext>
                </a:extLst>
              </a:tr>
              <a:tr h="0">
                <a:tc>
                  <a:txBody>
                    <a:bodyPr/>
                    <a:lstStyle/>
                    <a:p>
                      <a:pPr algn="l" fontAlgn="b"/>
                      <a:r>
                        <a:rPr lang="es-MX" sz="1100" b="0" i="0" u="none" strike="noStrike">
                          <a:solidFill>
                            <a:srgbClr val="000000"/>
                          </a:solidFill>
                          <a:effectLst/>
                          <a:latin typeface="Aptos Narrow" panose="020B0004020202020204" pitchFamily="34" charset="0"/>
                        </a:rPr>
                        <a:t>20-ago-2025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$121.00</a:t>
                      </a:r>
                    </a:p>
                  </a:txBody>
                  <a:tcPr marL="6350" marR="6350" marT="6350" marB="0" anchor="b"/>
                </a:tc>
                <a:extLst>
                  <a:ext uri="{0D108BD9-81ED-4DB2-BD59-A6C34878D82A}">
                    <a16:rowId xmlns:a16="http://schemas.microsoft.com/office/drawing/2014/main" val="3372866519"/>
                  </a:ext>
                </a:extLst>
              </a:tr>
              <a:tr h="0">
                <a:tc>
                  <a:txBody>
                    <a:bodyPr/>
                    <a:lstStyle/>
                    <a:p>
                      <a:pPr algn="l" fontAlgn="b"/>
                      <a:r>
                        <a:rPr lang="es-MX" sz="1100" b="0" i="0" u="none" strike="noStrike">
                          <a:solidFill>
                            <a:srgbClr val="000000"/>
                          </a:solidFill>
                          <a:effectLst/>
                          <a:latin typeface="Aptos Narrow" panose="020B0004020202020204" pitchFamily="34" charset="0"/>
                        </a:rPr>
                        <a:t>20-ago-2025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CUMBRES III S D SIH 9511279T7MX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$110.90</a:t>
                      </a:r>
                    </a:p>
                  </a:txBody>
                  <a:tcPr marL="6350" marR="6350" marT="6350" marB="0" anchor="b"/>
                </a:tc>
                <a:extLst>
                  <a:ext uri="{0D108BD9-81ED-4DB2-BD59-A6C34878D82A}">
                    <a16:rowId xmlns:a16="http://schemas.microsoft.com/office/drawing/2014/main" val="4118270353"/>
                  </a:ext>
                </a:extLst>
              </a:tr>
              <a:tr h="0">
                <a:tc>
                  <a:txBody>
                    <a:bodyPr/>
                    <a:lstStyle/>
                    <a:p>
                      <a:pPr algn="l" fontAlgn="b"/>
                      <a:r>
                        <a:rPr lang="es-MX" sz="1100" b="0" i="0" u="none" strike="noStrike">
                          <a:solidFill>
                            <a:srgbClr val="000000"/>
                          </a:solidFill>
                          <a:effectLst/>
                          <a:latin typeface="Aptos Narrow" panose="020B0004020202020204" pitchFamily="34" charset="0"/>
                        </a:rPr>
                        <a:t>21-ago-2025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BUFFALO CUMBRES 2 BFO 130320L38MX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$132.00</a:t>
                      </a:r>
                    </a:p>
                  </a:txBody>
                  <a:tcPr marL="6350" marR="6350" marT="6350" marB="0" anchor="b"/>
                </a:tc>
                <a:extLst>
                  <a:ext uri="{0D108BD9-81ED-4DB2-BD59-A6C34878D82A}">
                    <a16:rowId xmlns:a16="http://schemas.microsoft.com/office/drawing/2014/main" val="2897553526"/>
                  </a:ext>
                </a:extLst>
              </a:tr>
              <a:tr h="0">
                <a:tc>
                  <a:txBody>
                    <a:bodyPr/>
                    <a:lstStyle/>
                    <a:p>
                      <a:pPr algn="l" fontAlgn="b"/>
                      <a:r>
                        <a:rPr lang="es-MX" sz="1100" b="0" i="0" u="none" strike="noStrike">
                          <a:solidFill>
                            <a:srgbClr val="000000"/>
                          </a:solidFill>
                          <a:effectLst/>
                          <a:latin typeface="Aptos Narrow" panose="020B0004020202020204" pitchFamily="34" charset="0"/>
                        </a:rPr>
                        <a:t>21-ago-2025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COM RAP CHURCHS CHIK TRA 211027S44MX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$184.00</a:t>
                      </a:r>
                    </a:p>
                  </a:txBody>
                  <a:tcPr marL="6350" marR="6350" marT="6350" marB="0" anchor="b"/>
                </a:tc>
                <a:extLst>
                  <a:ext uri="{0D108BD9-81ED-4DB2-BD59-A6C34878D82A}">
                    <a16:rowId xmlns:a16="http://schemas.microsoft.com/office/drawing/2014/main" val="1980953172"/>
                  </a:ext>
                </a:extLst>
              </a:tr>
              <a:tr h="0">
                <a:tc>
                  <a:txBody>
                    <a:bodyPr/>
                    <a:lstStyle/>
                    <a:p>
                      <a:pPr algn="l" fontAlgn="b"/>
                      <a:r>
                        <a:rPr lang="es-MX" sz="1100" b="0" i="0" u="none" strike="noStrike">
                          <a:solidFill>
                            <a:srgbClr val="000000"/>
                          </a:solidFill>
                          <a:effectLst/>
                          <a:latin typeface="Aptos Narrow" panose="020B0004020202020204" pitchFamily="34" charset="0"/>
                        </a:rPr>
                        <a:t>21-ago-2025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T1825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$89.00</a:t>
                      </a:r>
                    </a:p>
                  </a:txBody>
                  <a:tcPr marL="6350" marR="6350" marT="6350" marB="0" anchor="b"/>
                </a:tc>
                <a:extLst>
                  <a:ext uri="{0D108BD9-81ED-4DB2-BD59-A6C34878D82A}">
                    <a16:rowId xmlns:a16="http://schemas.microsoft.com/office/drawing/2014/main" val="3760621052"/>
                  </a:ext>
                </a:extLst>
              </a:tr>
              <a:tr h="0">
                <a:tc>
                  <a:txBody>
                    <a:bodyPr/>
                    <a:lstStyle/>
                    <a:p>
                      <a:pPr algn="l" fontAlgn="b"/>
                      <a:r>
                        <a:rPr lang="es-MX" sz="1100" b="0" i="0" u="none" strike="noStrike">
                          <a:solidFill>
                            <a:srgbClr val="000000"/>
                          </a:solidFill>
                          <a:effectLst/>
                          <a:latin typeface="Aptos Narrow" panose="020B0004020202020204" pitchFamily="34" charset="0"/>
                        </a:rPr>
                        <a:t>21-ago-2025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CARLS JR PARK POINT II JFO 901024SX4</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$146.00</a:t>
                      </a:r>
                    </a:p>
                  </a:txBody>
                  <a:tcPr marL="6350" marR="6350" marT="6350" marB="0" anchor="b"/>
                </a:tc>
                <a:extLst>
                  <a:ext uri="{0D108BD9-81ED-4DB2-BD59-A6C34878D82A}">
                    <a16:rowId xmlns:a16="http://schemas.microsoft.com/office/drawing/2014/main" val="1859074372"/>
                  </a:ext>
                </a:extLst>
              </a:tr>
              <a:tr h="0">
                <a:tc>
                  <a:txBody>
                    <a:bodyPr/>
                    <a:lstStyle/>
                    <a:p>
                      <a:pPr algn="l" fontAlgn="b"/>
                      <a:r>
                        <a:rPr lang="es-MX" sz="1100" b="0" i="0" u="none" strike="noStrike">
                          <a:solidFill>
                            <a:srgbClr val="000000"/>
                          </a:solidFill>
                          <a:effectLst/>
                          <a:latin typeface="Aptos Narrow" panose="020B0004020202020204" pitchFamily="34" charset="0"/>
                        </a:rPr>
                        <a:t>21-ago-2025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TCONE*FRUTAS Y VERDU ESRR700417000MX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$20.00</a:t>
                      </a:r>
                    </a:p>
                  </a:txBody>
                  <a:tcPr marL="6350" marR="6350" marT="6350" marB="0" anchor="b"/>
                </a:tc>
                <a:extLst>
                  <a:ext uri="{0D108BD9-81ED-4DB2-BD59-A6C34878D82A}">
                    <a16:rowId xmlns:a16="http://schemas.microsoft.com/office/drawing/2014/main" val="2521185995"/>
                  </a:ext>
                </a:extLst>
              </a:tr>
              <a:tr h="0">
                <a:tc>
                  <a:txBody>
                    <a:bodyPr/>
                    <a:lstStyle/>
                    <a:p>
                      <a:pPr algn="l" fontAlgn="b"/>
                      <a:r>
                        <a:rPr lang="es-MX" sz="1100" b="0" i="0" u="none" strike="noStrike">
                          <a:solidFill>
                            <a:srgbClr val="000000"/>
                          </a:solidFill>
                          <a:effectLst/>
                          <a:latin typeface="Aptos Narrow" panose="020B0004020202020204" pitchFamily="34" charset="0"/>
                        </a:rPr>
                        <a:t>21-ago-2025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TCONE*FRUTAS Y VERDU ESRR700417000MX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$16.00</a:t>
                      </a:r>
                    </a:p>
                  </a:txBody>
                  <a:tcPr marL="6350" marR="6350" marT="6350" marB="0" anchor="b"/>
                </a:tc>
                <a:extLst>
                  <a:ext uri="{0D108BD9-81ED-4DB2-BD59-A6C34878D82A}">
                    <a16:rowId xmlns:a16="http://schemas.microsoft.com/office/drawing/2014/main" val="1045457257"/>
                  </a:ext>
                </a:extLst>
              </a:tr>
              <a:tr h="0">
                <a:tc>
                  <a:txBody>
                    <a:bodyPr/>
                    <a:lstStyle/>
                    <a:p>
                      <a:pPr algn="l" fontAlgn="b"/>
                      <a:r>
                        <a:rPr lang="es-MX" sz="1100" b="0" i="0" u="none" strike="noStrike">
                          <a:solidFill>
                            <a:srgbClr val="000000"/>
                          </a:solidFill>
                          <a:effectLst/>
                          <a:latin typeface="Aptos Narrow" panose="020B0004020202020204" pitchFamily="34" charset="0"/>
                        </a:rPr>
                        <a:t>22-ago-2025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MERPAGO*AGREGADOR MAG 2105031W3MX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$405.00</a:t>
                      </a:r>
                    </a:p>
                  </a:txBody>
                  <a:tcPr marL="6350" marR="6350" marT="6350" marB="0" anchor="b"/>
                </a:tc>
                <a:extLst>
                  <a:ext uri="{0D108BD9-81ED-4DB2-BD59-A6C34878D82A}">
                    <a16:rowId xmlns:a16="http://schemas.microsoft.com/office/drawing/2014/main" val="1031559440"/>
                  </a:ext>
                </a:extLst>
              </a:tr>
              <a:tr h="0">
                <a:tc>
                  <a:txBody>
                    <a:bodyPr/>
                    <a:lstStyle/>
                    <a:p>
                      <a:pPr algn="l" fontAlgn="b"/>
                      <a:r>
                        <a:rPr lang="es-MX" sz="1100" b="0" i="0" u="none" strike="noStrike">
                          <a:solidFill>
                            <a:srgbClr val="000000"/>
                          </a:solidFill>
                          <a:effectLst/>
                          <a:latin typeface="Aptos Narrow" panose="020B0004020202020204" pitchFamily="34" charset="0"/>
                        </a:rPr>
                        <a:t>22-ago-2025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TAQUERIA SIBER MEXICAN GARCIA NL 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$118.00</a:t>
                      </a:r>
                    </a:p>
                  </a:txBody>
                  <a:tcPr marL="6350" marR="6350" marT="6350" marB="0" anchor="b"/>
                </a:tc>
                <a:extLst>
                  <a:ext uri="{0D108BD9-81ED-4DB2-BD59-A6C34878D82A}">
                    <a16:rowId xmlns:a16="http://schemas.microsoft.com/office/drawing/2014/main" val="1842330747"/>
                  </a:ext>
                </a:extLst>
              </a:tr>
              <a:tr h="0">
                <a:tc>
                  <a:txBody>
                    <a:bodyPr/>
                    <a:lstStyle/>
                    <a:p>
                      <a:pPr algn="l" fontAlgn="b"/>
                      <a:r>
                        <a:rPr lang="es-MX" sz="1100" b="0" i="0" u="none" strike="noStrike">
                          <a:solidFill>
                            <a:srgbClr val="000000"/>
                          </a:solidFill>
                          <a:effectLst/>
                          <a:latin typeface="Aptos Narrow" panose="020B0004020202020204" pitchFamily="34" charset="0"/>
                        </a:rPr>
                        <a:t>22-ago-2025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CUMBRES III S D SIH 9511279T7MX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$115.50</a:t>
                      </a:r>
                    </a:p>
                  </a:txBody>
                  <a:tcPr marL="6350" marR="6350" marT="6350" marB="0" anchor="b"/>
                </a:tc>
                <a:extLst>
                  <a:ext uri="{0D108BD9-81ED-4DB2-BD59-A6C34878D82A}">
                    <a16:rowId xmlns:a16="http://schemas.microsoft.com/office/drawing/2014/main" val="3117132422"/>
                  </a:ext>
                </a:extLst>
              </a:tr>
              <a:tr h="0">
                <a:tc>
                  <a:txBody>
                    <a:bodyPr/>
                    <a:lstStyle/>
                    <a:p>
                      <a:pPr algn="l" fontAlgn="b"/>
                      <a:r>
                        <a:rPr lang="es-MX" sz="1100" b="0" i="0" u="none" strike="noStrike">
                          <a:solidFill>
                            <a:srgbClr val="000000"/>
                          </a:solidFill>
                          <a:effectLst/>
                          <a:latin typeface="Aptos Narrow" panose="020B0004020202020204" pitchFamily="34" charset="0"/>
                        </a:rPr>
                        <a:t>22-ago-2025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T1825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$89.00</a:t>
                      </a:r>
                    </a:p>
                  </a:txBody>
                  <a:tcPr marL="6350" marR="6350" marT="6350" marB="0" anchor="b"/>
                </a:tc>
                <a:extLst>
                  <a:ext uri="{0D108BD9-81ED-4DB2-BD59-A6C34878D82A}">
                    <a16:rowId xmlns:a16="http://schemas.microsoft.com/office/drawing/2014/main" val="151117105"/>
                  </a:ext>
                </a:extLst>
              </a:tr>
              <a:tr h="0">
                <a:tc>
                  <a:txBody>
                    <a:bodyPr/>
                    <a:lstStyle/>
                    <a:p>
                      <a:pPr algn="l" fontAlgn="b"/>
                      <a:r>
                        <a:rPr lang="es-MX" sz="1100" b="0" i="0" u="none" strike="noStrike">
                          <a:solidFill>
                            <a:srgbClr val="000000"/>
                          </a:solidFill>
                          <a:effectLst/>
                          <a:latin typeface="Aptos Narrow" panose="020B0004020202020204" pitchFamily="34" charset="0"/>
                        </a:rPr>
                        <a:t>22-ago-2025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7ELEVEN T2674 VALLE CU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$22.50</a:t>
                      </a:r>
                    </a:p>
                  </a:txBody>
                  <a:tcPr marL="6350" marR="6350" marT="6350" marB="0" anchor="b"/>
                </a:tc>
                <a:extLst>
                  <a:ext uri="{0D108BD9-81ED-4DB2-BD59-A6C34878D82A}">
                    <a16:rowId xmlns:a16="http://schemas.microsoft.com/office/drawing/2014/main" val="4068115369"/>
                  </a:ext>
                </a:extLst>
              </a:tr>
              <a:tr h="0">
                <a:tc>
                  <a:txBody>
                    <a:bodyPr/>
                    <a:lstStyle/>
                    <a:p>
                      <a:pPr algn="l" fontAlgn="b"/>
                      <a:r>
                        <a:rPr lang="es-MX" sz="1100" b="0" i="0" u="none" strike="noStrike">
                          <a:solidFill>
                            <a:srgbClr val="000000"/>
                          </a:solidFill>
                          <a:effectLst/>
                          <a:latin typeface="Aptos Narrow" panose="020B0004020202020204" pitchFamily="34" charset="0"/>
                        </a:rPr>
                        <a:t>22-ago-2025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22-ago-202</a:t>
                      </a:r>
                    </a:p>
                  </a:txBody>
                  <a:tcPr marL="6350" marR="6350" marT="6350" marB="0" anchor="b"/>
                </a:tc>
                <a:tc>
                  <a:txBody>
                    <a:bodyPr/>
                    <a:lstStyle/>
                    <a:p>
                      <a:pPr algn="l" fontAlgn="b"/>
                      <a:r>
                        <a:rPr lang="es-MX" sz="1100" b="1" i="0" u="none" strike="noStrike" dirty="0">
                          <a:solidFill>
                            <a:srgbClr val="000000"/>
                          </a:solidFill>
                          <a:effectLst/>
                          <a:latin typeface="Aptos Narrow" panose="020B0004020202020204" pitchFamily="34" charset="0"/>
                        </a:rPr>
                        <a:t>SU ABONO...GRACIAS</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r" fontAlgn="b"/>
                      <a:r>
                        <a:rPr lang="es-MX" sz="1100" b="0" i="0" u="none" strike="noStrike" dirty="0">
                          <a:solidFill>
                            <a:srgbClr val="000000"/>
                          </a:solidFill>
                          <a:effectLst/>
                          <a:latin typeface="Aptos Narrow" panose="020B0004020202020204" pitchFamily="34" charset="0"/>
                        </a:rPr>
                        <a:t> $34,446.69</a:t>
                      </a:r>
                    </a:p>
                  </a:txBody>
                  <a:tcPr marL="6350" marR="6350" marT="6350" marB="0" anchor="b"/>
                </a:tc>
                <a:extLst>
                  <a:ext uri="{0D108BD9-81ED-4DB2-BD59-A6C34878D82A}">
                    <a16:rowId xmlns:a16="http://schemas.microsoft.com/office/drawing/2014/main" val="2402349213"/>
                  </a:ext>
                </a:extLst>
              </a:tr>
              <a:tr h="0">
                <a:tc>
                  <a:txBody>
                    <a:bodyPr/>
                    <a:lstStyle/>
                    <a:p>
                      <a:pPr algn="l" fontAlgn="b"/>
                      <a:r>
                        <a:rPr lang="es-MX" sz="1100" b="0" i="0" u="none" strike="noStrike">
                          <a:solidFill>
                            <a:srgbClr val="000000"/>
                          </a:solidFill>
                          <a:effectLst/>
                          <a:latin typeface="Aptos Narrow" panose="020B0004020202020204" pitchFamily="34" charset="0"/>
                        </a:rPr>
                        <a:t>23-ago-2025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ORTHOSTETICS 1 GORE7809278D7MX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$850.00</a:t>
                      </a:r>
                    </a:p>
                  </a:txBody>
                  <a:tcPr marL="6350" marR="6350" marT="6350" marB="0" anchor="b"/>
                </a:tc>
                <a:extLst>
                  <a:ext uri="{0D108BD9-81ED-4DB2-BD59-A6C34878D82A}">
                    <a16:rowId xmlns:a16="http://schemas.microsoft.com/office/drawing/2014/main" val="2298502311"/>
                  </a:ext>
                </a:extLst>
              </a:tr>
              <a:tr h="0">
                <a:tc>
                  <a:txBody>
                    <a:bodyPr/>
                    <a:lstStyle/>
                    <a:p>
                      <a:pPr algn="l" fontAlgn="b"/>
                      <a:r>
                        <a:rPr lang="es-MX" sz="1100" b="0" i="0" u="none" strike="noStrike">
                          <a:solidFill>
                            <a:srgbClr val="000000"/>
                          </a:solidFill>
                          <a:effectLst/>
                          <a:latin typeface="Aptos Narrow" panose="020B0004020202020204" pitchFamily="34" charset="0"/>
                        </a:rPr>
                        <a:t>23-ago-2025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LITTLE CAESA CUMBRES S PCA 0810272Y0MX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$210.00</a:t>
                      </a:r>
                    </a:p>
                  </a:txBody>
                  <a:tcPr marL="6350" marR="6350" marT="6350" marB="0" anchor="b"/>
                </a:tc>
                <a:extLst>
                  <a:ext uri="{0D108BD9-81ED-4DB2-BD59-A6C34878D82A}">
                    <a16:rowId xmlns:a16="http://schemas.microsoft.com/office/drawing/2014/main" val="3552720548"/>
                  </a:ext>
                </a:extLst>
              </a:tr>
              <a:tr h="0">
                <a:tc>
                  <a:txBody>
                    <a:bodyPr/>
                    <a:lstStyle/>
                    <a:p>
                      <a:pPr algn="l" fontAlgn="b"/>
                      <a:r>
                        <a:rPr lang="es-MX" sz="1100" b="0" i="0" u="none" strike="noStrike">
                          <a:solidFill>
                            <a:srgbClr val="000000"/>
                          </a:solidFill>
                          <a:effectLst/>
                          <a:latin typeface="Aptos Narrow" panose="020B0004020202020204" pitchFamily="34" charset="0"/>
                        </a:rPr>
                        <a:t>23-ago-2025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SUPER ROMA SCC 120614MC1MX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$902.06</a:t>
                      </a:r>
                    </a:p>
                  </a:txBody>
                  <a:tcPr marL="6350" marR="6350" marT="6350" marB="0" anchor="b"/>
                </a:tc>
                <a:extLst>
                  <a:ext uri="{0D108BD9-81ED-4DB2-BD59-A6C34878D82A}">
                    <a16:rowId xmlns:a16="http://schemas.microsoft.com/office/drawing/2014/main" val="3912882600"/>
                  </a:ext>
                </a:extLst>
              </a:tr>
              <a:tr h="0">
                <a:tc>
                  <a:txBody>
                    <a:bodyPr/>
                    <a:lstStyle/>
                    <a:p>
                      <a:pPr algn="l" fontAlgn="b"/>
                      <a:r>
                        <a:rPr lang="es-MX" sz="1100" b="0" i="0" u="none" strike="noStrike">
                          <a:solidFill>
                            <a:srgbClr val="000000"/>
                          </a:solidFill>
                          <a:effectLst/>
                          <a:latin typeface="Aptos Narrow" panose="020B0004020202020204" pitchFamily="34" charset="0"/>
                        </a:rPr>
                        <a:t>23-ago-2025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CUMBRES III S D SIH 9511279T7MX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$47.96</a:t>
                      </a:r>
                    </a:p>
                  </a:txBody>
                  <a:tcPr marL="6350" marR="6350" marT="6350" marB="0" anchor="b"/>
                </a:tc>
                <a:extLst>
                  <a:ext uri="{0D108BD9-81ED-4DB2-BD59-A6C34878D82A}">
                    <a16:rowId xmlns:a16="http://schemas.microsoft.com/office/drawing/2014/main" val="3673040669"/>
                  </a:ext>
                </a:extLst>
              </a:tr>
              <a:tr h="0">
                <a:tc>
                  <a:txBody>
                    <a:bodyPr/>
                    <a:lstStyle/>
                    <a:p>
                      <a:pPr algn="l" fontAlgn="b"/>
                      <a:r>
                        <a:rPr lang="es-MX" sz="1100" b="0" i="0" u="none" strike="noStrike">
                          <a:solidFill>
                            <a:srgbClr val="000000"/>
                          </a:solidFill>
                          <a:effectLst/>
                          <a:latin typeface="Aptos Narrow" panose="020B0004020202020204" pitchFamily="34" charset="0"/>
                        </a:rPr>
                        <a:t>23-ago-2025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CUMBRES III S D SIH 9511279T7MX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$101.40</a:t>
                      </a:r>
                    </a:p>
                  </a:txBody>
                  <a:tcPr marL="6350" marR="6350" marT="6350" marB="0" anchor="b"/>
                </a:tc>
                <a:extLst>
                  <a:ext uri="{0D108BD9-81ED-4DB2-BD59-A6C34878D82A}">
                    <a16:rowId xmlns:a16="http://schemas.microsoft.com/office/drawing/2014/main" val="963108338"/>
                  </a:ext>
                </a:extLst>
              </a:tr>
              <a:tr h="0">
                <a:tc>
                  <a:txBody>
                    <a:bodyPr/>
                    <a:lstStyle/>
                    <a:p>
                      <a:pPr algn="l" fontAlgn="b"/>
                      <a:r>
                        <a:rPr lang="es-MX" sz="1100" b="0" i="0" u="none" strike="noStrike">
                          <a:solidFill>
                            <a:srgbClr val="000000"/>
                          </a:solidFill>
                          <a:effectLst/>
                          <a:latin typeface="Aptos Narrow" panose="020B0004020202020204" pitchFamily="34" charset="0"/>
                        </a:rPr>
                        <a:t>23-ago-2025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7ELEVEN T1822 LEONESII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FF0000"/>
                          </a:solidFill>
                          <a:effectLst/>
                          <a:highlight>
                            <a:srgbClr val="FFFF00"/>
                          </a:highlight>
                          <a:latin typeface="Aptos Narrow" panose="020B0004020202020204" pitchFamily="34" charset="0"/>
                        </a:rPr>
                        <a:t>__</a:t>
                      </a:r>
                      <a:r>
                        <a:rPr lang="es-MX" sz="1100" b="0" i="0" u="none" strike="noStrike" dirty="0">
                          <a:solidFill>
                            <a:srgbClr val="000000"/>
                          </a:solidFill>
                          <a:effectLst/>
                          <a:latin typeface="Aptos Narrow" panose="020B0004020202020204" pitchFamily="34" charset="0"/>
                        </a:rPr>
                        <a:t>$24.00</a:t>
                      </a:r>
                    </a:p>
                  </a:txBody>
                  <a:tcPr marL="6350" marR="6350" marT="6350" marB="0" anchor="b"/>
                </a:tc>
                <a:extLst>
                  <a:ext uri="{0D108BD9-81ED-4DB2-BD59-A6C34878D82A}">
                    <a16:rowId xmlns:a16="http://schemas.microsoft.com/office/drawing/2014/main" val="281738916"/>
                  </a:ext>
                </a:extLst>
              </a:tr>
              <a:tr h="0">
                <a:tc>
                  <a:txBody>
                    <a:bodyPr/>
                    <a:lstStyle/>
                    <a:p>
                      <a:pPr algn="l" fontAlgn="b"/>
                      <a:r>
                        <a:rPr lang="es-MX" sz="1100" b="0" i="0" u="none" strike="noStrike">
                          <a:solidFill>
                            <a:srgbClr val="000000"/>
                          </a:solidFill>
                          <a:effectLst/>
                          <a:latin typeface="Aptos Narrow" panose="020B0004020202020204" pitchFamily="34" charset="0"/>
                        </a:rPr>
                        <a:t>23-ago-2025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RADIOBEAM </a:t>
                      </a:r>
                      <a:r>
                        <a:rPr lang="es-MX" sz="1100" b="0" i="0" u="none" strike="noStrike" dirty="0">
                          <a:solidFill>
                            <a:srgbClr val="FF0000"/>
                          </a:solidFill>
                          <a:effectLst/>
                          <a:latin typeface="Aptos Narrow" panose="020B0004020202020204" pitchFamily="34" charset="0"/>
                        </a:rPr>
                        <a:t>GACA890321N33</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 $650.00</a:t>
                      </a:r>
                    </a:p>
                  </a:txBody>
                  <a:tcPr marL="6350" marR="6350" marT="6350" marB="0" anchor="b"/>
                </a:tc>
                <a:extLst>
                  <a:ext uri="{0D108BD9-81ED-4DB2-BD59-A6C34878D82A}">
                    <a16:rowId xmlns:a16="http://schemas.microsoft.com/office/drawing/2014/main" val="1306505905"/>
                  </a:ext>
                </a:extLst>
              </a:tr>
              <a:tr h="0">
                <a:tc>
                  <a:txBody>
                    <a:bodyPr/>
                    <a:lstStyle/>
                    <a:p>
                      <a:pPr algn="l" fontAlgn="b"/>
                      <a:r>
                        <a:rPr lang="es-MX" sz="1100" b="0" i="0" u="none" strike="noStrike">
                          <a:solidFill>
                            <a:srgbClr val="000000"/>
                          </a:solidFill>
                          <a:effectLst/>
                          <a:latin typeface="Aptos Narrow" panose="020B0004020202020204" pitchFamily="34" charset="0"/>
                        </a:rPr>
                        <a:t>23-ago-2025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TH FORUM LEONES TME170321L38MX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$126.00</a:t>
                      </a:r>
                    </a:p>
                  </a:txBody>
                  <a:tcPr marL="6350" marR="6350" marT="6350" marB="0" anchor="b"/>
                </a:tc>
                <a:extLst>
                  <a:ext uri="{0D108BD9-81ED-4DB2-BD59-A6C34878D82A}">
                    <a16:rowId xmlns:a16="http://schemas.microsoft.com/office/drawing/2014/main" val="1106557596"/>
                  </a:ext>
                </a:extLst>
              </a:tr>
              <a:tr h="0">
                <a:tc>
                  <a:txBody>
                    <a:bodyPr/>
                    <a:lstStyle/>
                    <a:p>
                      <a:pPr algn="l" fontAlgn="b"/>
                      <a:r>
                        <a:rPr lang="es-MX" sz="1100" b="0" i="0" u="none" strike="noStrike">
                          <a:solidFill>
                            <a:srgbClr val="000000"/>
                          </a:solidFill>
                          <a:effectLst/>
                          <a:latin typeface="Aptos Narrow" panose="020B0004020202020204" pitchFamily="34" charset="0"/>
                        </a:rPr>
                        <a:t>23-ago-2025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TH FORUM LEONES TME170321L38MX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$104.00</a:t>
                      </a:r>
                    </a:p>
                  </a:txBody>
                  <a:tcPr marL="6350" marR="6350" marT="6350" marB="0" anchor="b"/>
                </a:tc>
                <a:extLst>
                  <a:ext uri="{0D108BD9-81ED-4DB2-BD59-A6C34878D82A}">
                    <a16:rowId xmlns:a16="http://schemas.microsoft.com/office/drawing/2014/main" val="2813707135"/>
                  </a:ext>
                </a:extLst>
              </a:tr>
              <a:tr h="0">
                <a:tc>
                  <a:txBody>
                    <a:bodyPr/>
                    <a:lstStyle/>
                    <a:p>
                      <a:pPr algn="l" fontAlgn="b"/>
                      <a:r>
                        <a:rPr lang="es-MX" sz="1100" b="0" i="0" u="none" strike="noStrike">
                          <a:solidFill>
                            <a:srgbClr val="000000"/>
                          </a:solidFill>
                          <a:effectLst/>
                          <a:latin typeface="Aptos Narrow" panose="020B0004020202020204" pitchFamily="34" charset="0"/>
                        </a:rPr>
                        <a:t>23-ago-2025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SUC PLAZA QU PLE 8708273Q0MX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$380.00</a:t>
                      </a:r>
                    </a:p>
                  </a:txBody>
                  <a:tcPr marL="6350" marR="6350" marT="6350" marB="0" anchor="b"/>
                </a:tc>
                <a:extLst>
                  <a:ext uri="{0D108BD9-81ED-4DB2-BD59-A6C34878D82A}">
                    <a16:rowId xmlns:a16="http://schemas.microsoft.com/office/drawing/2014/main" val="214697465"/>
                  </a:ext>
                </a:extLst>
              </a:tr>
              <a:tr h="0">
                <a:tc>
                  <a:txBody>
                    <a:bodyPr/>
                    <a:lstStyle/>
                    <a:p>
                      <a:pPr algn="l" fontAlgn="b"/>
                      <a:r>
                        <a:rPr lang="es-MX" sz="1100" b="0" i="0" u="none" strike="noStrike">
                          <a:solidFill>
                            <a:srgbClr val="000000"/>
                          </a:solidFill>
                          <a:effectLst/>
                          <a:latin typeface="Aptos Narrow" panose="020B0004020202020204" pitchFamily="34" charset="0"/>
                        </a:rPr>
                        <a:t>24-ago-2025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MERPAGO*AGREGADOR MAG 2105031W3MX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$156.00</a:t>
                      </a:r>
                    </a:p>
                  </a:txBody>
                  <a:tcPr marL="6350" marR="6350" marT="6350" marB="0" anchor="b"/>
                </a:tc>
                <a:extLst>
                  <a:ext uri="{0D108BD9-81ED-4DB2-BD59-A6C34878D82A}">
                    <a16:rowId xmlns:a16="http://schemas.microsoft.com/office/drawing/2014/main" val="1394332301"/>
                  </a:ext>
                </a:extLst>
              </a:tr>
              <a:tr h="0">
                <a:tc>
                  <a:txBody>
                    <a:bodyPr/>
                    <a:lstStyle/>
                    <a:p>
                      <a:pPr algn="l" fontAlgn="b"/>
                      <a:r>
                        <a:rPr lang="es-MX" sz="1100" b="0" i="0" u="none" strike="noStrike">
                          <a:solidFill>
                            <a:srgbClr val="000000"/>
                          </a:solidFill>
                          <a:effectLst/>
                          <a:latin typeface="Aptos Narrow" panose="020B0004020202020204" pitchFamily="34" charset="0"/>
                        </a:rPr>
                        <a:t>24-ago-2025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REST CARBONERO CUMBRES JFR 150122C29MX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$70.00</a:t>
                      </a:r>
                    </a:p>
                  </a:txBody>
                  <a:tcPr marL="6350" marR="6350" marT="6350" marB="0" anchor="b"/>
                </a:tc>
                <a:extLst>
                  <a:ext uri="{0D108BD9-81ED-4DB2-BD59-A6C34878D82A}">
                    <a16:rowId xmlns:a16="http://schemas.microsoft.com/office/drawing/2014/main" val="497166288"/>
                  </a:ext>
                </a:extLst>
              </a:tr>
              <a:tr h="0">
                <a:tc>
                  <a:txBody>
                    <a:bodyPr/>
                    <a:lstStyle/>
                    <a:p>
                      <a:pPr algn="l" fontAlgn="b"/>
                      <a:r>
                        <a:rPr lang="es-MX" sz="1100" b="0" i="0" u="none" strike="noStrike">
                          <a:solidFill>
                            <a:srgbClr val="000000"/>
                          </a:solidFill>
                          <a:effectLst/>
                          <a:latin typeface="Aptos Narrow" panose="020B0004020202020204" pitchFamily="34" charset="0"/>
                        </a:rPr>
                        <a:t>25-ago-2025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26-ago-202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$22.00</a:t>
                      </a:r>
                    </a:p>
                  </a:txBody>
                  <a:tcPr marL="6350" marR="6350" marT="6350" marB="0" anchor="b"/>
                </a:tc>
                <a:extLst>
                  <a:ext uri="{0D108BD9-81ED-4DB2-BD59-A6C34878D82A}">
                    <a16:rowId xmlns:a16="http://schemas.microsoft.com/office/drawing/2014/main" val="1634259256"/>
                  </a:ext>
                </a:extLst>
              </a:tr>
              <a:tr h="0">
                <a:tc>
                  <a:txBody>
                    <a:bodyPr/>
                    <a:lstStyle/>
                    <a:p>
                      <a:pPr algn="l" fontAlgn="b"/>
                      <a:r>
                        <a:rPr lang="es-MX" sz="1100" b="0" i="0" u="none" strike="noStrike">
                          <a:solidFill>
                            <a:srgbClr val="000000"/>
                          </a:solidFill>
                          <a:effectLst/>
                          <a:latin typeface="Aptos Narrow" panose="020B0004020202020204" pitchFamily="34" charset="0"/>
                        </a:rPr>
                        <a:t>25-ago-2025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26-ago-202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CARLS JR PARK POINT II JFO 901024SX4</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$539.00</a:t>
                      </a:r>
                    </a:p>
                  </a:txBody>
                  <a:tcPr marL="6350" marR="6350" marT="6350" marB="0" anchor="b"/>
                </a:tc>
                <a:extLst>
                  <a:ext uri="{0D108BD9-81ED-4DB2-BD59-A6C34878D82A}">
                    <a16:rowId xmlns:a16="http://schemas.microsoft.com/office/drawing/2014/main" val="1203144660"/>
                  </a:ext>
                </a:extLst>
              </a:tr>
              <a:tr h="0">
                <a:tc>
                  <a:txBody>
                    <a:bodyPr/>
                    <a:lstStyle/>
                    <a:p>
                      <a:pPr algn="l" fontAlgn="b"/>
                      <a:r>
                        <a:rPr lang="es-MX" sz="1100" b="0" i="0" u="none" strike="noStrike">
                          <a:solidFill>
                            <a:srgbClr val="000000"/>
                          </a:solidFill>
                          <a:effectLst/>
                          <a:latin typeface="Aptos Narrow" panose="020B0004020202020204" pitchFamily="34" charset="0"/>
                        </a:rPr>
                        <a:t>26-ago-2025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27-ago-202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T1825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$49.00</a:t>
                      </a:r>
                    </a:p>
                  </a:txBody>
                  <a:tcPr marL="6350" marR="6350" marT="6350" marB="0" anchor="b"/>
                </a:tc>
                <a:extLst>
                  <a:ext uri="{0D108BD9-81ED-4DB2-BD59-A6C34878D82A}">
                    <a16:rowId xmlns:a16="http://schemas.microsoft.com/office/drawing/2014/main" val="1924785289"/>
                  </a:ext>
                </a:extLst>
              </a:tr>
              <a:tr h="0">
                <a:tc>
                  <a:txBody>
                    <a:bodyPr/>
                    <a:lstStyle/>
                    <a:p>
                      <a:pPr algn="l" fontAlgn="b"/>
                      <a:r>
                        <a:rPr lang="es-MX" sz="1100" b="0" i="0" u="none" strike="noStrike">
                          <a:solidFill>
                            <a:srgbClr val="000000"/>
                          </a:solidFill>
                          <a:effectLst/>
                          <a:latin typeface="Aptos Narrow" panose="020B0004020202020204" pitchFamily="34" charset="0"/>
                        </a:rPr>
                        <a:t>26-ago-2025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27-ago-202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$55.00</a:t>
                      </a:r>
                    </a:p>
                  </a:txBody>
                  <a:tcPr marL="6350" marR="6350" marT="6350" marB="0" anchor="b"/>
                </a:tc>
                <a:extLst>
                  <a:ext uri="{0D108BD9-81ED-4DB2-BD59-A6C34878D82A}">
                    <a16:rowId xmlns:a16="http://schemas.microsoft.com/office/drawing/2014/main" val="1307874867"/>
                  </a:ext>
                </a:extLst>
              </a:tr>
              <a:tr h="0">
                <a:tc>
                  <a:txBody>
                    <a:bodyPr/>
                    <a:lstStyle/>
                    <a:p>
                      <a:pPr algn="l" fontAlgn="b"/>
                      <a:r>
                        <a:rPr lang="es-MX" sz="1100" b="0" i="0" u="none" strike="noStrike">
                          <a:solidFill>
                            <a:srgbClr val="000000"/>
                          </a:solidFill>
                          <a:effectLst/>
                          <a:latin typeface="Aptos Narrow" panose="020B0004020202020204" pitchFamily="34" charset="0"/>
                        </a:rPr>
                        <a:t>26-ago-2025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27-ago-202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$28.00</a:t>
                      </a:r>
                    </a:p>
                  </a:txBody>
                  <a:tcPr marL="6350" marR="6350" marT="6350" marB="0" anchor="b"/>
                </a:tc>
                <a:extLst>
                  <a:ext uri="{0D108BD9-81ED-4DB2-BD59-A6C34878D82A}">
                    <a16:rowId xmlns:a16="http://schemas.microsoft.com/office/drawing/2014/main" val="4230619201"/>
                  </a:ext>
                </a:extLst>
              </a:tr>
              <a:tr h="0">
                <a:tc>
                  <a:txBody>
                    <a:bodyPr/>
                    <a:lstStyle/>
                    <a:p>
                      <a:pPr algn="l" fontAlgn="b"/>
                      <a:r>
                        <a:rPr lang="es-MX" sz="1100" b="0" i="0" u="none" strike="noStrike">
                          <a:solidFill>
                            <a:srgbClr val="000000"/>
                          </a:solidFill>
                          <a:effectLst/>
                          <a:latin typeface="Aptos Narrow" panose="020B0004020202020204" pitchFamily="34" charset="0"/>
                        </a:rPr>
                        <a:t>27-ago-2025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27-ago-202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CGO AUT CFE CFE370814QI0</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$3,179.00</a:t>
                      </a:r>
                    </a:p>
                  </a:txBody>
                  <a:tcPr marL="6350" marR="6350" marT="6350" marB="0" anchor="b"/>
                </a:tc>
                <a:extLst>
                  <a:ext uri="{0D108BD9-81ED-4DB2-BD59-A6C34878D82A}">
                    <a16:rowId xmlns:a16="http://schemas.microsoft.com/office/drawing/2014/main" val="3732928728"/>
                  </a:ext>
                </a:extLst>
              </a:tr>
              <a:tr h="0">
                <a:tc>
                  <a:txBody>
                    <a:bodyPr/>
                    <a:lstStyle/>
                    <a:p>
                      <a:pPr algn="l" fontAlgn="b"/>
                      <a:r>
                        <a:rPr lang="es-MX" sz="1100" b="0" i="0" u="none" strike="noStrike">
                          <a:solidFill>
                            <a:srgbClr val="000000"/>
                          </a:solidFill>
                          <a:effectLst/>
                          <a:latin typeface="Aptos Narrow" panose="020B0004020202020204" pitchFamily="34" charset="0"/>
                        </a:rPr>
                        <a:t>27-ago-2025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MERPAGO*AGREGADOR MAG 2105031W3MX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$65.00</a:t>
                      </a:r>
                    </a:p>
                  </a:txBody>
                  <a:tcPr marL="6350" marR="6350" marT="6350" marB="0" anchor="b"/>
                </a:tc>
                <a:extLst>
                  <a:ext uri="{0D108BD9-81ED-4DB2-BD59-A6C34878D82A}">
                    <a16:rowId xmlns:a16="http://schemas.microsoft.com/office/drawing/2014/main" val="3491294653"/>
                  </a:ext>
                </a:extLst>
              </a:tr>
              <a:tr h="0">
                <a:tc>
                  <a:txBody>
                    <a:bodyPr/>
                    <a:lstStyle/>
                    <a:p>
                      <a:pPr algn="l" fontAlgn="b"/>
                      <a:r>
                        <a:rPr lang="es-MX" sz="1100" b="0" i="0" u="none" strike="noStrike">
                          <a:solidFill>
                            <a:srgbClr val="000000"/>
                          </a:solidFill>
                          <a:effectLst/>
                          <a:latin typeface="Aptos Narrow" panose="020B0004020202020204" pitchFamily="34" charset="0"/>
                        </a:rPr>
                        <a:t>27-ago-2025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T1825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$50.50</a:t>
                      </a:r>
                    </a:p>
                  </a:txBody>
                  <a:tcPr marL="6350" marR="6350" marT="6350" marB="0" anchor="b"/>
                </a:tc>
                <a:extLst>
                  <a:ext uri="{0D108BD9-81ED-4DB2-BD59-A6C34878D82A}">
                    <a16:rowId xmlns:a16="http://schemas.microsoft.com/office/drawing/2014/main" val="4054289639"/>
                  </a:ext>
                </a:extLst>
              </a:tr>
              <a:tr h="0">
                <a:tc>
                  <a:txBody>
                    <a:bodyPr/>
                    <a:lstStyle/>
                    <a:p>
                      <a:pPr algn="l" fontAlgn="b"/>
                      <a:r>
                        <a:rPr lang="es-MX" sz="1100" b="0" i="0" u="none" strike="noStrike">
                          <a:solidFill>
                            <a:srgbClr val="000000"/>
                          </a:solidFill>
                          <a:effectLst/>
                          <a:latin typeface="Aptos Narrow" panose="020B0004020202020204" pitchFamily="34" charset="0"/>
                        </a:rPr>
                        <a:t>27-ago-2025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$92.50</a:t>
                      </a:r>
                    </a:p>
                  </a:txBody>
                  <a:tcPr marL="6350" marR="6350" marT="6350" marB="0" anchor="b"/>
                </a:tc>
                <a:extLst>
                  <a:ext uri="{0D108BD9-81ED-4DB2-BD59-A6C34878D82A}">
                    <a16:rowId xmlns:a16="http://schemas.microsoft.com/office/drawing/2014/main" val="2293008633"/>
                  </a:ext>
                </a:extLst>
              </a:tr>
              <a:tr h="0">
                <a:tc>
                  <a:txBody>
                    <a:bodyPr/>
                    <a:lstStyle/>
                    <a:p>
                      <a:pPr algn="l" fontAlgn="b"/>
                      <a:r>
                        <a:rPr lang="es-MX" sz="1100" b="0" i="0" u="none" strike="noStrike">
                          <a:solidFill>
                            <a:srgbClr val="000000"/>
                          </a:solidFill>
                          <a:effectLst/>
                          <a:latin typeface="Aptos Narrow" panose="020B0004020202020204" pitchFamily="34" charset="0"/>
                        </a:rPr>
                        <a:t>27-ago-2025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LUMEN CUMBRES ALU830902ST5MX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$120.00</a:t>
                      </a:r>
                    </a:p>
                  </a:txBody>
                  <a:tcPr marL="6350" marR="6350" marT="6350" marB="0" anchor="b"/>
                </a:tc>
                <a:extLst>
                  <a:ext uri="{0D108BD9-81ED-4DB2-BD59-A6C34878D82A}">
                    <a16:rowId xmlns:a16="http://schemas.microsoft.com/office/drawing/2014/main" val="3046299801"/>
                  </a:ext>
                </a:extLst>
              </a:tr>
              <a:tr h="0">
                <a:tc>
                  <a:txBody>
                    <a:bodyPr/>
                    <a:lstStyle/>
                    <a:p>
                      <a:pPr algn="l" fontAlgn="b"/>
                      <a:r>
                        <a:rPr lang="es-MX" sz="1100" b="0" i="0" u="none" strike="noStrike">
                          <a:solidFill>
                            <a:srgbClr val="000000"/>
                          </a:solidFill>
                          <a:effectLst/>
                          <a:latin typeface="Aptos Narrow" panose="020B0004020202020204" pitchFamily="34" charset="0"/>
                        </a:rPr>
                        <a:t>27-ago-2025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28-ago-202</a:t>
                      </a:r>
                    </a:p>
                  </a:txBody>
                  <a:tcPr marL="6350" marR="6350" marT="6350" marB="0" anchor="b"/>
                </a:tc>
                <a:tc>
                  <a:txBody>
                    <a:bodyPr/>
                    <a:lstStyle/>
                    <a:p>
                      <a:pPr algn="l" fontAlgn="b"/>
                      <a:r>
                        <a:rPr lang="fr-FR" sz="1100" b="0" i="0" u="none" strike="noStrike">
                          <a:solidFill>
                            <a:srgbClr val="000000"/>
                          </a:solidFill>
                          <a:effectLst/>
                          <a:latin typeface="Aptos Narrow" panose="020B0004020202020204" pitchFamily="34" charset="0"/>
                        </a:rPr>
                        <a:t>NAYAXX1*NAYAX TRES SES NAY 150810T77MX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 $30.00</a:t>
                      </a:r>
                    </a:p>
                  </a:txBody>
                  <a:tcPr marL="6350" marR="6350" marT="6350" marB="0" anchor="b"/>
                </a:tc>
                <a:extLst>
                  <a:ext uri="{0D108BD9-81ED-4DB2-BD59-A6C34878D82A}">
                    <a16:rowId xmlns:a16="http://schemas.microsoft.com/office/drawing/2014/main" val="4066435631"/>
                  </a:ext>
                </a:extLst>
              </a:tr>
            </a:tbl>
          </a:graphicData>
        </a:graphic>
      </p:graphicFrame>
      <p:sp>
        <p:nvSpPr>
          <p:cNvPr id="3" name="CuadroTexto 2">
            <a:extLst>
              <a:ext uri="{FF2B5EF4-FFF2-40B4-BE49-F238E27FC236}">
                <a16:creationId xmlns:a16="http://schemas.microsoft.com/office/drawing/2014/main" id="{EA2A5846-9A69-BCA2-6D8A-4DCB3F360F78}"/>
              </a:ext>
            </a:extLst>
          </p:cNvPr>
          <p:cNvSpPr txBox="1"/>
          <p:nvPr/>
        </p:nvSpPr>
        <p:spPr>
          <a:xfrm>
            <a:off x="6858000" y="6172263"/>
            <a:ext cx="3431830" cy="646331"/>
          </a:xfrm>
          <a:prstGeom prst="rect">
            <a:avLst/>
          </a:prstGeom>
          <a:noFill/>
        </p:spPr>
        <p:txBody>
          <a:bodyPr wrap="square" rtlCol="0">
            <a:spAutoFit/>
          </a:bodyPr>
          <a:lstStyle/>
          <a:p>
            <a:r>
              <a:rPr lang="es-MX" dirty="0">
                <a:solidFill>
                  <a:srgbClr val="FF0000"/>
                </a:solidFill>
              </a:rPr>
              <a:t>Algunas leyendas se modificador y  transacciones se eliminaron</a:t>
            </a:r>
          </a:p>
        </p:txBody>
      </p:sp>
    </p:spTree>
    <p:extLst>
      <p:ext uri="{BB962C8B-B14F-4D97-AF65-F5344CB8AC3E}">
        <p14:creationId xmlns:p14="http://schemas.microsoft.com/office/powerpoint/2010/main" val="33249466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3C6BE-B685-275B-E12B-5879CF5867A9}"/>
            </a:ext>
          </a:extLst>
        </p:cNvPr>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6B2CE96B-F0E6-49AC-4999-5BF192BACFCA}"/>
              </a:ext>
            </a:extLst>
          </p:cNvPr>
          <p:cNvSpPr>
            <a:spLocks noGrp="1"/>
          </p:cNvSpPr>
          <p:nvPr>
            <p:ph type="sldNum" sz="quarter" idx="12"/>
          </p:nvPr>
        </p:nvSpPr>
        <p:spPr/>
        <p:txBody>
          <a:bodyPr/>
          <a:lstStyle/>
          <a:p>
            <a:fld id="{3D8947DB-3ECE-4E8C-8144-115143746256}" type="slidenum">
              <a:rPr lang="es-MX" smtClean="0"/>
              <a:t>5</a:t>
            </a:fld>
            <a:endParaRPr lang="es-MX"/>
          </a:p>
        </p:txBody>
      </p:sp>
      <p:sp>
        <p:nvSpPr>
          <p:cNvPr id="5" name="Rectangle 4">
            <a:extLst>
              <a:ext uri="{FF2B5EF4-FFF2-40B4-BE49-F238E27FC236}">
                <a16:creationId xmlns:a16="http://schemas.microsoft.com/office/drawing/2014/main" id="{0AD9BD3A-4BC8-135F-F579-BE1351CEC51A}"/>
              </a:ext>
            </a:extLst>
          </p:cNvPr>
          <p:cNvSpPr>
            <a:spLocks noChangeArrowheads="1"/>
          </p:cNvSpPr>
          <p:nvPr/>
        </p:nvSpPr>
        <p:spPr bwMode="auto">
          <a:xfrm>
            <a:off x="106960" y="252905"/>
            <a:ext cx="19559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s-MX" sz="2800" b="1" dirty="0"/>
              <a:t>BSSB Bank</a:t>
            </a:r>
            <a:endParaRPr lang="es-MX" sz="2800" dirty="0"/>
          </a:p>
        </p:txBody>
      </p:sp>
      <p:sp>
        <p:nvSpPr>
          <p:cNvPr id="6" name="Luna 5">
            <a:extLst>
              <a:ext uri="{FF2B5EF4-FFF2-40B4-BE49-F238E27FC236}">
                <a16:creationId xmlns:a16="http://schemas.microsoft.com/office/drawing/2014/main" id="{0DB82017-49AB-86DD-872A-E244B0F3F51E}"/>
              </a:ext>
            </a:extLst>
          </p:cNvPr>
          <p:cNvSpPr/>
          <p:nvPr/>
        </p:nvSpPr>
        <p:spPr>
          <a:xfrm rot="14347990">
            <a:off x="1701359" y="226491"/>
            <a:ext cx="457200" cy="914400"/>
          </a:xfrm>
          <a:prstGeom prst="moon">
            <a:avLst>
              <a:gd name="adj" fmla="val 40795"/>
            </a:avLst>
          </a:prstGeom>
          <a:ln>
            <a:noFill/>
          </a:ln>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9" name="Rectángulo: esquinas redondeadas 8">
            <a:extLst>
              <a:ext uri="{FF2B5EF4-FFF2-40B4-BE49-F238E27FC236}">
                <a16:creationId xmlns:a16="http://schemas.microsoft.com/office/drawing/2014/main" id="{1963CF95-86B6-B53C-D503-49F217CAD858}"/>
              </a:ext>
            </a:extLst>
          </p:cNvPr>
          <p:cNvSpPr/>
          <p:nvPr/>
        </p:nvSpPr>
        <p:spPr>
          <a:xfrm>
            <a:off x="149860" y="1699260"/>
            <a:ext cx="6568440" cy="7997825"/>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sp>
        <p:nvSpPr>
          <p:cNvPr id="33" name="AutoShape 1">
            <a:extLst>
              <a:ext uri="{FF2B5EF4-FFF2-40B4-BE49-F238E27FC236}">
                <a16:creationId xmlns:a16="http://schemas.microsoft.com/office/drawing/2014/main" id="{3613200B-BCFA-BE2C-1C10-1CD840566D56}"/>
              </a:ext>
            </a:extLst>
          </p:cNvPr>
          <p:cNvSpPr>
            <a:spLocks noChangeArrowheads="1"/>
          </p:cNvSpPr>
          <p:nvPr/>
        </p:nvSpPr>
        <p:spPr bwMode="auto">
          <a:xfrm>
            <a:off x="149860" y="1329894"/>
            <a:ext cx="6568440"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900" b="1" dirty="0">
                <a:solidFill>
                  <a:schemeClr val="bg1"/>
                </a:solidFill>
                <a:latin typeface="Aptos" panose="020B0004020202020204" pitchFamily="34" charset="0"/>
                <a:cs typeface="Times New Roman" panose="02020603050405020304" pitchFamily="18" charset="0"/>
              </a:rPr>
              <a:t>DESGLOSE DE MOVIMIENTOS DEL PERIODO      5-ago-2025 al 04-sep-2025</a:t>
            </a:r>
          </a:p>
        </p:txBody>
      </p:sp>
      <p:sp>
        <p:nvSpPr>
          <p:cNvPr id="2" name="CuadroTexto 1">
            <a:extLst>
              <a:ext uri="{FF2B5EF4-FFF2-40B4-BE49-F238E27FC236}">
                <a16:creationId xmlns:a16="http://schemas.microsoft.com/office/drawing/2014/main" id="{F7B67A68-AE66-4345-1A11-A699AF57A712}"/>
              </a:ext>
            </a:extLst>
          </p:cNvPr>
          <p:cNvSpPr txBox="1"/>
          <p:nvPr/>
        </p:nvSpPr>
        <p:spPr>
          <a:xfrm>
            <a:off x="6280467" y="9297828"/>
            <a:ext cx="441146" cy="261610"/>
          </a:xfrm>
          <a:prstGeom prst="rect">
            <a:avLst/>
          </a:prstGeom>
          <a:noFill/>
        </p:spPr>
        <p:txBody>
          <a:bodyPr wrap="none" rtlCol="0">
            <a:spAutoFit/>
          </a:bodyPr>
          <a:lstStyle/>
          <a:p>
            <a:r>
              <a:rPr lang="es-MX" sz="1100" dirty="0"/>
              <a:t>de 9</a:t>
            </a:r>
          </a:p>
        </p:txBody>
      </p:sp>
      <p:graphicFrame>
        <p:nvGraphicFramePr>
          <p:cNvPr id="3" name="Tabla 2">
            <a:extLst>
              <a:ext uri="{FF2B5EF4-FFF2-40B4-BE49-F238E27FC236}">
                <a16:creationId xmlns:a16="http://schemas.microsoft.com/office/drawing/2014/main" id="{5D634A52-A9A2-5914-380D-E99339E2A76C}"/>
              </a:ext>
            </a:extLst>
          </p:cNvPr>
          <p:cNvGraphicFramePr>
            <a:graphicFrameLocks noGrp="1"/>
          </p:cNvGraphicFramePr>
          <p:nvPr>
            <p:extLst>
              <p:ext uri="{D42A27DB-BD31-4B8C-83A1-F6EECF244321}">
                <p14:modId xmlns:p14="http://schemas.microsoft.com/office/powerpoint/2010/main" val="3529079106"/>
              </p:ext>
            </p:extLst>
          </p:nvPr>
        </p:nvGraphicFramePr>
        <p:xfrm>
          <a:off x="1866900" y="6976110"/>
          <a:ext cx="4709162" cy="430530"/>
        </p:xfrm>
        <a:graphic>
          <a:graphicData uri="http://schemas.openxmlformats.org/drawingml/2006/table">
            <a:tbl>
              <a:tblPr firstRow="1" bandRow="1">
                <a:tableStyleId>{5C22544A-7EE6-4342-B048-85BDC9FD1C3A}</a:tableStyleId>
              </a:tblPr>
              <a:tblGrid>
                <a:gridCol w="3528060">
                  <a:extLst>
                    <a:ext uri="{9D8B030D-6E8A-4147-A177-3AD203B41FA5}">
                      <a16:colId xmlns:a16="http://schemas.microsoft.com/office/drawing/2014/main" val="2530310446"/>
                    </a:ext>
                  </a:extLst>
                </a:gridCol>
                <a:gridCol w="1181102">
                  <a:extLst>
                    <a:ext uri="{9D8B030D-6E8A-4147-A177-3AD203B41FA5}">
                      <a16:colId xmlns:a16="http://schemas.microsoft.com/office/drawing/2014/main" val="3117116752"/>
                    </a:ext>
                  </a:extLst>
                </a:gridCol>
              </a:tblGrid>
              <a:tr h="0">
                <a:tc>
                  <a:txBody>
                    <a:bodyPr/>
                    <a:lstStyle/>
                    <a:p>
                      <a:pPr algn="r" fontAlgn="b"/>
                      <a:r>
                        <a:rPr lang="es-MX" sz="1350" b="1" i="0" u="none" strike="noStrike" kern="1200" baseline="0" dirty="0">
                          <a:solidFill>
                            <a:schemeClr val="tx1"/>
                          </a:solidFill>
                          <a:latin typeface="+mn-lt"/>
                          <a:ea typeface="+mn-ea"/>
                          <a:cs typeface="+mn-cs"/>
                        </a:rPr>
                        <a:t>Total cargos</a:t>
                      </a:r>
                      <a:endParaRPr lang="es-MX" sz="1100" b="0" i="0" u="none" strike="noStrike" dirty="0">
                        <a:solidFill>
                          <a:schemeClr val="tx1"/>
                        </a:solidFill>
                        <a:effectLst/>
                        <a:latin typeface="Aptos Narrow" panose="020B0004020202020204" pitchFamily="34" charset="0"/>
                      </a:endParaRPr>
                    </a:p>
                  </a:txBody>
                  <a:tcPr marL="9525" marR="9525" marT="9525" marB="0" anchor="b">
                    <a:solidFill>
                      <a:schemeClr val="tx2">
                        <a:lumMod val="25000"/>
                        <a:lumOff val="75000"/>
                      </a:schemeClr>
                    </a:solidFill>
                  </a:tcPr>
                </a:tc>
                <a:tc>
                  <a:txBody>
                    <a:bodyPr/>
                    <a:lstStyle/>
                    <a:p>
                      <a:pPr algn="l" fontAlgn="b"/>
                      <a:r>
                        <a:rPr lang="es-MX" sz="1100" b="0" i="0" u="none" strike="noStrike" dirty="0">
                          <a:solidFill>
                            <a:srgbClr val="000000"/>
                          </a:solidFill>
                          <a:effectLst/>
                          <a:latin typeface="Aptos Narrow" panose="020B0004020202020204" pitchFamily="34" charset="0"/>
                        </a:rPr>
                        <a:t>+ $24,576.95</a:t>
                      </a:r>
                    </a:p>
                  </a:txBody>
                  <a:tcPr marL="9525" marR="9525" marT="9525" marB="0" anchor="b">
                    <a:solidFill>
                      <a:schemeClr val="tx2">
                        <a:lumMod val="25000"/>
                        <a:lumOff val="75000"/>
                      </a:schemeClr>
                    </a:solidFill>
                  </a:tcPr>
                </a:tc>
                <a:extLst>
                  <a:ext uri="{0D108BD9-81ED-4DB2-BD59-A6C34878D82A}">
                    <a16:rowId xmlns:a16="http://schemas.microsoft.com/office/drawing/2014/main" val="3478640205"/>
                  </a:ext>
                </a:extLst>
              </a:tr>
              <a:tr h="0">
                <a:tc>
                  <a:txBody>
                    <a:bodyPr/>
                    <a:lstStyle/>
                    <a:p>
                      <a:pPr algn="r" fontAlgn="b"/>
                      <a:r>
                        <a:rPr lang="es-MX" sz="1350" b="1" i="0" u="none" strike="noStrike" kern="1200" baseline="0" dirty="0">
                          <a:solidFill>
                            <a:schemeClr val="tx1"/>
                          </a:solidFill>
                          <a:latin typeface="+mn-lt"/>
                          <a:ea typeface="+mn-ea"/>
                          <a:cs typeface="+mn-cs"/>
                        </a:rPr>
                        <a:t>Total abonos</a:t>
                      </a:r>
                      <a:endParaRPr lang="es-MX" sz="1100" b="0" i="0" u="none" strike="noStrike" dirty="0">
                        <a:solidFill>
                          <a:schemeClr val="tx1"/>
                        </a:solidFill>
                        <a:effectLst/>
                        <a:latin typeface="Aptos Narrow" panose="020B0004020202020204" pitchFamily="34" charset="0"/>
                      </a:endParaRPr>
                    </a:p>
                  </a:txBody>
                  <a:tcPr marL="9525" marR="9525" marT="9525" marB="0" anchor="b"/>
                </a:tc>
                <a:tc>
                  <a:txBody>
                    <a:bodyPr/>
                    <a:lstStyle/>
                    <a:p>
                      <a:pPr algn="r" fontAlgn="b"/>
                      <a:r>
                        <a:rPr lang="es-MX" sz="1100" b="0" i="0" u="none" strike="noStrike" dirty="0">
                          <a:solidFill>
                            <a:srgbClr val="000000"/>
                          </a:solidFill>
                          <a:effectLst/>
                          <a:latin typeface="Aptos Narrow" panose="020B0004020202020204" pitchFamily="34" charset="0"/>
                        </a:rPr>
                        <a:t>+ $34,944.69</a:t>
                      </a:r>
                    </a:p>
                  </a:txBody>
                  <a:tcPr marL="9525" marR="9525" marT="9525" marB="0" anchor="b"/>
                </a:tc>
                <a:extLst>
                  <a:ext uri="{0D108BD9-81ED-4DB2-BD59-A6C34878D82A}">
                    <a16:rowId xmlns:a16="http://schemas.microsoft.com/office/drawing/2014/main" val="2998428925"/>
                  </a:ext>
                </a:extLst>
              </a:tr>
            </a:tbl>
          </a:graphicData>
        </a:graphic>
      </p:graphicFrame>
      <p:sp>
        <p:nvSpPr>
          <p:cNvPr id="7" name="AutoShape 1">
            <a:extLst>
              <a:ext uri="{FF2B5EF4-FFF2-40B4-BE49-F238E27FC236}">
                <a16:creationId xmlns:a16="http://schemas.microsoft.com/office/drawing/2014/main" id="{63ADDE88-4534-7D03-C70B-59474CABA4B6}"/>
              </a:ext>
            </a:extLst>
          </p:cNvPr>
          <p:cNvSpPr>
            <a:spLocks noChangeArrowheads="1"/>
          </p:cNvSpPr>
          <p:nvPr/>
        </p:nvSpPr>
        <p:spPr bwMode="auto">
          <a:xfrm>
            <a:off x="203199" y="7487026"/>
            <a:ext cx="6504940"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900" b="1" dirty="0">
                <a:solidFill>
                  <a:schemeClr val="bg1"/>
                </a:solidFill>
                <a:latin typeface="Aptos" panose="020B0004020202020204" pitchFamily="34" charset="0"/>
                <a:cs typeface="Times New Roman" panose="02020603050405020304" pitchFamily="18" charset="0"/>
              </a:rPr>
              <a:t>CARGOS NO RECONOCIDOS</a:t>
            </a:r>
          </a:p>
        </p:txBody>
      </p:sp>
      <p:graphicFrame>
        <p:nvGraphicFramePr>
          <p:cNvPr id="8" name="Tabla 7">
            <a:extLst>
              <a:ext uri="{FF2B5EF4-FFF2-40B4-BE49-F238E27FC236}">
                <a16:creationId xmlns:a16="http://schemas.microsoft.com/office/drawing/2014/main" id="{99E17AFE-EEB3-F74F-2E48-2341553280E9}"/>
              </a:ext>
            </a:extLst>
          </p:cNvPr>
          <p:cNvGraphicFramePr>
            <a:graphicFrameLocks noGrp="1"/>
          </p:cNvGraphicFramePr>
          <p:nvPr>
            <p:extLst>
              <p:ext uri="{D42A27DB-BD31-4B8C-83A1-F6EECF244321}">
                <p14:modId xmlns:p14="http://schemas.microsoft.com/office/powerpoint/2010/main" val="2687890456"/>
              </p:ext>
            </p:extLst>
          </p:nvPr>
        </p:nvGraphicFramePr>
        <p:xfrm>
          <a:off x="271461" y="7780020"/>
          <a:ext cx="6304601" cy="685800"/>
        </p:xfrm>
        <a:graphic>
          <a:graphicData uri="http://schemas.openxmlformats.org/drawingml/2006/table">
            <a:tbl>
              <a:tblPr firstRow="1" bandRow="1">
                <a:tableStyleId>{5C22544A-7EE6-4342-B048-85BDC9FD1C3A}</a:tableStyleId>
              </a:tblPr>
              <a:tblGrid>
                <a:gridCol w="833438">
                  <a:extLst>
                    <a:ext uri="{9D8B030D-6E8A-4147-A177-3AD203B41FA5}">
                      <a16:colId xmlns:a16="http://schemas.microsoft.com/office/drawing/2014/main" val="321962989"/>
                    </a:ext>
                  </a:extLst>
                </a:gridCol>
                <a:gridCol w="772583">
                  <a:extLst>
                    <a:ext uri="{9D8B030D-6E8A-4147-A177-3AD203B41FA5}">
                      <a16:colId xmlns:a16="http://schemas.microsoft.com/office/drawing/2014/main" val="695895832"/>
                    </a:ext>
                  </a:extLst>
                </a:gridCol>
                <a:gridCol w="2421467">
                  <a:extLst>
                    <a:ext uri="{9D8B030D-6E8A-4147-A177-3AD203B41FA5}">
                      <a16:colId xmlns:a16="http://schemas.microsoft.com/office/drawing/2014/main" val="1138025378"/>
                    </a:ext>
                  </a:extLst>
                </a:gridCol>
                <a:gridCol w="857250">
                  <a:extLst>
                    <a:ext uri="{9D8B030D-6E8A-4147-A177-3AD203B41FA5}">
                      <a16:colId xmlns:a16="http://schemas.microsoft.com/office/drawing/2014/main" val="2832591367"/>
                    </a:ext>
                  </a:extLst>
                </a:gridCol>
                <a:gridCol w="736600">
                  <a:extLst>
                    <a:ext uri="{9D8B030D-6E8A-4147-A177-3AD203B41FA5}">
                      <a16:colId xmlns:a16="http://schemas.microsoft.com/office/drawing/2014/main" val="1164549663"/>
                    </a:ext>
                  </a:extLst>
                </a:gridCol>
                <a:gridCol w="683263">
                  <a:extLst>
                    <a:ext uri="{9D8B030D-6E8A-4147-A177-3AD203B41FA5}">
                      <a16:colId xmlns:a16="http://schemas.microsoft.com/office/drawing/2014/main" val="2346229962"/>
                    </a:ext>
                  </a:extLst>
                </a:gridCol>
              </a:tblGrid>
              <a:tr h="0">
                <a:tc>
                  <a:txBody>
                    <a:bodyPr/>
                    <a:lstStyle/>
                    <a:p>
                      <a:pPr algn="ctr"/>
                      <a:r>
                        <a:rPr lang="es-MX" sz="900" b="0" i="0" u="none" strike="noStrike" kern="1200" baseline="0" dirty="0">
                          <a:solidFill>
                            <a:srgbClr val="002060"/>
                          </a:solidFill>
                          <a:latin typeface="+mj-lt"/>
                          <a:ea typeface="+mn-ea"/>
                          <a:cs typeface="+mn-cs"/>
                        </a:rPr>
                        <a:t>Fecha de la operación</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Fecha de recepción</a:t>
                      </a:r>
                    </a:p>
                    <a:p>
                      <a:pPr algn="ctr"/>
                      <a:r>
                        <a:rPr lang="es-MX" sz="900" b="0" i="0" u="none" strike="noStrike" kern="1200" baseline="0" dirty="0">
                          <a:solidFill>
                            <a:srgbClr val="002060"/>
                          </a:solidFill>
                          <a:latin typeface="+mj-lt"/>
                          <a:ea typeface="+mn-ea"/>
                          <a:cs typeface="+mn-cs"/>
                        </a:rPr>
                        <a:t>del reporte</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Descripción del cargo</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Estatus</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Folio del reporte</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Monto</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35851972"/>
                  </a:ext>
                </a:extLst>
              </a:tr>
              <a:tr h="0">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05-ago-2025</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11-ago-2025</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APPLE.COM/BILL       866-712-7753</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algn="ctr"/>
                      <a:r>
                        <a:rPr lang="es-MX" sz="900" b="0" i="0" u="none" strike="noStrike" kern="1200" baseline="0" dirty="0">
                          <a:solidFill>
                            <a:srgbClr val="002060"/>
                          </a:solidFill>
                          <a:latin typeface="+mj-lt"/>
                          <a:ea typeface="+mn-ea"/>
                          <a:cs typeface="+mn-cs"/>
                        </a:rPr>
                        <a:t>Concluida,</a:t>
                      </a:r>
                    </a:p>
                    <a:p>
                      <a:pPr algn="ctr"/>
                      <a:r>
                        <a:rPr lang="es-MX" sz="900" b="0" i="0" u="none" strike="noStrike" kern="1200" baseline="0" dirty="0">
                          <a:solidFill>
                            <a:srgbClr val="002060"/>
                          </a:solidFill>
                          <a:latin typeface="+mj-lt"/>
                          <a:ea typeface="+mn-ea"/>
                          <a:cs typeface="+mn-cs"/>
                        </a:rPr>
                        <a:t>improcedente</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I5081110924</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tc>
                  <a:txBody>
                    <a:bodyPr/>
                    <a:lstStyle/>
                    <a:p>
                      <a:pPr marL="0" algn="ctr" defTabSz="685800" rtl="0" eaLnBrk="1" latinLnBrk="0" hangingPunct="1"/>
                      <a:r>
                        <a:rPr lang="es-MX" sz="900" b="0" i="0" u="none" strike="noStrike" kern="1200" baseline="0" dirty="0">
                          <a:solidFill>
                            <a:srgbClr val="002060"/>
                          </a:solidFill>
                          <a:latin typeface="+mj-lt"/>
                          <a:ea typeface="+mn-ea"/>
                          <a:cs typeface="+mn-cs"/>
                        </a:rPr>
                        <a:t>$249.00</a:t>
                      </a:r>
                    </a:p>
                  </a:txBody>
                  <a:tcPr marL="0" marR="0" marT="0" marB="0" anchor="ctr">
                    <a:lnT w="12700" cap="flat" cmpd="sng" algn="ctr">
                      <a:solidFill>
                        <a:schemeClr val="tx1"/>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567468922"/>
                  </a:ext>
                </a:extLst>
              </a:tr>
            </a:tbl>
          </a:graphicData>
        </a:graphic>
      </p:graphicFrame>
      <p:sp>
        <p:nvSpPr>
          <p:cNvPr id="10" name="AutoShape 1">
            <a:extLst>
              <a:ext uri="{FF2B5EF4-FFF2-40B4-BE49-F238E27FC236}">
                <a16:creationId xmlns:a16="http://schemas.microsoft.com/office/drawing/2014/main" id="{74656CCC-7BDF-DAAB-1F48-ADFA1C87841F}"/>
              </a:ext>
            </a:extLst>
          </p:cNvPr>
          <p:cNvSpPr>
            <a:spLocks noChangeArrowheads="1"/>
          </p:cNvSpPr>
          <p:nvPr/>
        </p:nvSpPr>
        <p:spPr bwMode="auto">
          <a:xfrm>
            <a:off x="203199" y="8497956"/>
            <a:ext cx="6504940"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900" b="1" dirty="0">
                <a:solidFill>
                  <a:schemeClr val="bg1"/>
                </a:solidFill>
                <a:latin typeface="Aptos" panose="020B0004020202020204" pitchFamily="34" charset="0"/>
                <a:cs typeface="Times New Roman" panose="02020603050405020304" pitchFamily="18" charset="0"/>
              </a:rPr>
              <a:t>ACLARACIONES</a:t>
            </a:r>
          </a:p>
        </p:txBody>
      </p:sp>
      <p:graphicFrame>
        <p:nvGraphicFramePr>
          <p:cNvPr id="12" name="Tabla 11">
            <a:extLst>
              <a:ext uri="{FF2B5EF4-FFF2-40B4-BE49-F238E27FC236}">
                <a16:creationId xmlns:a16="http://schemas.microsoft.com/office/drawing/2014/main" id="{FF2B60A2-8DE0-F68D-EDFC-48EDE178C955}"/>
              </a:ext>
            </a:extLst>
          </p:cNvPr>
          <p:cNvGraphicFramePr>
            <a:graphicFrameLocks noGrp="1"/>
          </p:cNvGraphicFramePr>
          <p:nvPr>
            <p:extLst>
              <p:ext uri="{D42A27DB-BD31-4B8C-83A1-F6EECF244321}">
                <p14:modId xmlns:p14="http://schemas.microsoft.com/office/powerpoint/2010/main" val="3571572480"/>
              </p:ext>
            </p:extLst>
          </p:nvPr>
        </p:nvGraphicFramePr>
        <p:xfrm>
          <a:off x="262171" y="8728681"/>
          <a:ext cx="6283912" cy="609600"/>
        </p:xfrm>
        <a:graphic>
          <a:graphicData uri="http://schemas.openxmlformats.org/drawingml/2006/table">
            <a:tbl>
              <a:tblPr firstRow="1" bandRow="1">
                <a:tableStyleId>{5C22544A-7EE6-4342-B048-85BDC9FD1C3A}</a:tableStyleId>
              </a:tblPr>
              <a:tblGrid>
                <a:gridCol w="6283912">
                  <a:extLst>
                    <a:ext uri="{9D8B030D-6E8A-4147-A177-3AD203B41FA5}">
                      <a16:colId xmlns:a16="http://schemas.microsoft.com/office/drawing/2014/main" val="3336631256"/>
                    </a:ext>
                  </a:extLst>
                </a:gridCol>
              </a:tblGrid>
              <a:tr h="0">
                <a:tc>
                  <a:txBody>
                    <a:bodyPr/>
                    <a:lstStyle/>
                    <a:p>
                      <a:pPr algn="ctr"/>
                      <a:r>
                        <a:rPr lang="es-MX" sz="800" b="0" i="0" u="none" strike="noStrike" kern="1200" baseline="0" dirty="0">
                          <a:solidFill>
                            <a:srgbClr val="002060"/>
                          </a:solidFill>
                          <a:latin typeface="+mn-lt"/>
                          <a:ea typeface="+mn-ea"/>
                          <a:cs typeface="+mn-cs"/>
                        </a:rPr>
                        <a:t>Tarjetas BSS integrante del Grupo Financiero BSSB, recibe las consultas</a:t>
                      </a:r>
                    </a:p>
                    <a:p>
                      <a:pPr algn="ctr"/>
                      <a:r>
                        <a:rPr lang="es-MX" sz="800" b="0" i="0" u="none" strike="noStrike" kern="1200" baseline="0" dirty="0">
                          <a:solidFill>
                            <a:srgbClr val="002060"/>
                          </a:solidFill>
                          <a:latin typeface="+mn-lt"/>
                          <a:ea typeface="+mn-ea"/>
                          <a:cs typeface="+mn-cs"/>
                        </a:rPr>
                        <a:t>reclamaciones al correo electrónico: une@BSS.com o</a:t>
                      </a:r>
                    </a:p>
                    <a:p>
                      <a:pPr algn="ctr"/>
                      <a:r>
                        <a:rPr lang="es-MX" sz="800" b="0" i="0" u="none" strike="noStrike" kern="1200" baseline="0" dirty="0">
                          <a:solidFill>
                            <a:srgbClr val="002060"/>
                          </a:solidFill>
                          <a:latin typeface="+mn-lt"/>
                          <a:ea typeface="+mn-ea"/>
                          <a:cs typeface="+mn-cs"/>
                        </a:rPr>
                        <a:t>teléfono: 55 1234 5678, así como en cualquiera de sus sucursales u oficinas. En el caso de no obtener una respuesta</a:t>
                      </a:r>
                    </a:p>
                    <a:p>
                      <a:pPr algn="ctr"/>
                      <a:r>
                        <a:rPr lang="es-MX" sz="800" b="0" i="0" u="none" strike="noStrike" kern="1200" baseline="0" dirty="0">
                          <a:solidFill>
                            <a:srgbClr val="002060"/>
                          </a:solidFill>
                          <a:latin typeface="+mn-lt"/>
                          <a:ea typeface="+mn-ea"/>
                          <a:cs typeface="+mn-cs"/>
                        </a:rPr>
                        <a:t>satisfactoria, podrá acudir a la Comisión Nacional para la Protección y Defensa de los Usuarios de Servicios Financieros.</a:t>
                      </a:r>
                    </a:p>
                    <a:p>
                      <a:pPr algn="ctr"/>
                      <a:r>
                        <a:rPr lang="es-MX" sz="800" b="0" i="0" u="none" strike="noStrike" kern="1200" baseline="0" dirty="0">
                          <a:solidFill>
                            <a:srgbClr val="002060"/>
                          </a:solidFill>
                          <a:latin typeface="+mn-lt"/>
                          <a:ea typeface="+mn-ea"/>
                          <a:cs typeface="+mn-cs"/>
                        </a:rPr>
                        <a:t>Correo electrónico: asesoria@condusef.gob.mx, chat en línea www.condusef.gob.mx o Tel: 800 999 8080 y 55 53 40 09 99.</a:t>
                      </a:r>
                    </a:p>
                  </a:txBody>
                  <a:tcPr marL="0" marR="0" marT="0" marB="0">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407046393"/>
                  </a:ext>
                </a:extLst>
              </a:tr>
            </a:tbl>
          </a:graphicData>
        </a:graphic>
      </p:graphicFrame>
      <p:graphicFrame>
        <p:nvGraphicFramePr>
          <p:cNvPr id="13" name="Tabla 12">
            <a:extLst>
              <a:ext uri="{FF2B5EF4-FFF2-40B4-BE49-F238E27FC236}">
                <a16:creationId xmlns:a16="http://schemas.microsoft.com/office/drawing/2014/main" id="{7E6A3309-B283-F474-BBEB-FB20D3014123}"/>
              </a:ext>
            </a:extLst>
          </p:cNvPr>
          <p:cNvGraphicFramePr>
            <a:graphicFrameLocks noGrp="1"/>
          </p:cNvGraphicFramePr>
          <p:nvPr>
            <p:extLst>
              <p:ext uri="{D42A27DB-BD31-4B8C-83A1-F6EECF244321}">
                <p14:modId xmlns:p14="http://schemas.microsoft.com/office/powerpoint/2010/main" val="3052824991"/>
              </p:ext>
            </p:extLst>
          </p:nvPr>
        </p:nvGraphicFramePr>
        <p:xfrm>
          <a:off x="280116" y="1760400"/>
          <a:ext cx="6315713" cy="5026660"/>
        </p:xfrm>
        <a:graphic>
          <a:graphicData uri="http://schemas.openxmlformats.org/drawingml/2006/table">
            <a:tbl>
              <a:tblPr firstRow="1" bandRow="1">
                <a:tableStyleId>{5C22544A-7EE6-4342-B048-85BDC9FD1C3A}</a:tableStyleId>
              </a:tblPr>
              <a:tblGrid>
                <a:gridCol w="992378">
                  <a:extLst>
                    <a:ext uri="{9D8B030D-6E8A-4147-A177-3AD203B41FA5}">
                      <a16:colId xmlns:a16="http://schemas.microsoft.com/office/drawing/2014/main" val="1438184367"/>
                    </a:ext>
                  </a:extLst>
                </a:gridCol>
                <a:gridCol w="758952">
                  <a:extLst>
                    <a:ext uri="{9D8B030D-6E8A-4147-A177-3AD203B41FA5}">
                      <a16:colId xmlns:a16="http://schemas.microsoft.com/office/drawing/2014/main" val="1932449570"/>
                    </a:ext>
                  </a:extLst>
                </a:gridCol>
                <a:gridCol w="3361080">
                  <a:extLst>
                    <a:ext uri="{9D8B030D-6E8A-4147-A177-3AD203B41FA5}">
                      <a16:colId xmlns:a16="http://schemas.microsoft.com/office/drawing/2014/main" val="537894838"/>
                    </a:ext>
                  </a:extLst>
                </a:gridCol>
                <a:gridCol w="208280">
                  <a:extLst>
                    <a:ext uri="{9D8B030D-6E8A-4147-A177-3AD203B41FA5}">
                      <a16:colId xmlns:a16="http://schemas.microsoft.com/office/drawing/2014/main" val="2824051146"/>
                    </a:ext>
                  </a:extLst>
                </a:gridCol>
                <a:gridCol w="995023">
                  <a:extLst>
                    <a:ext uri="{9D8B030D-6E8A-4147-A177-3AD203B41FA5}">
                      <a16:colId xmlns:a16="http://schemas.microsoft.com/office/drawing/2014/main" val="3544077682"/>
                    </a:ext>
                  </a:extLst>
                </a:gridCol>
              </a:tblGrid>
              <a:tr h="0">
                <a:tc>
                  <a:txBody>
                    <a:bodyPr/>
                    <a:lstStyle/>
                    <a:p>
                      <a:pPr algn="ctr"/>
                      <a:r>
                        <a:rPr lang="es-MX" sz="900" b="0" i="0" u="none" strike="noStrike" kern="1200" baseline="0" dirty="0">
                          <a:solidFill>
                            <a:schemeClr val="lt1"/>
                          </a:solidFill>
                          <a:latin typeface="+mn-lt"/>
                          <a:ea typeface="+mn-ea"/>
                          <a:cs typeface="+mn-cs"/>
                        </a:rPr>
                        <a:t>Fecha</a:t>
                      </a:r>
                    </a:p>
                    <a:p>
                      <a:pPr algn="ctr"/>
                      <a:r>
                        <a:rPr lang="es-MX" sz="900" b="0" i="0" u="none" strike="noStrike" kern="1200" baseline="0" dirty="0">
                          <a:solidFill>
                            <a:schemeClr val="lt1"/>
                          </a:solidFill>
                          <a:latin typeface="+mn-lt"/>
                          <a:ea typeface="+mn-ea"/>
                          <a:cs typeface="+mn-cs"/>
                        </a:rPr>
                        <a:t>de la</a:t>
                      </a:r>
                    </a:p>
                    <a:p>
                      <a:pPr algn="ctr"/>
                      <a:r>
                        <a:rPr lang="es-MX" sz="900" b="0" i="0" u="none" strike="noStrike" kern="1200" baseline="0" dirty="0">
                          <a:solidFill>
                            <a:schemeClr val="lt1"/>
                          </a:solidFill>
                          <a:latin typeface="+mn-lt"/>
                          <a:ea typeface="+mn-ea"/>
                          <a:cs typeface="+mn-cs"/>
                        </a:rPr>
                        <a:t>operación</a:t>
                      </a:r>
                      <a:endParaRPr lang="es-MX" sz="300" b="0" dirty="0"/>
                    </a:p>
                  </a:txBody>
                  <a:tcPr/>
                </a:tc>
                <a:tc>
                  <a:txBody>
                    <a:bodyPr/>
                    <a:lstStyle/>
                    <a:p>
                      <a:pPr algn="ctr"/>
                      <a:r>
                        <a:rPr lang="es-MX" sz="900" b="0" i="0" u="none" strike="noStrike" kern="1200" baseline="0" dirty="0">
                          <a:solidFill>
                            <a:schemeClr val="lt1"/>
                          </a:solidFill>
                          <a:latin typeface="+mn-lt"/>
                          <a:ea typeface="+mn-ea"/>
                          <a:cs typeface="+mn-cs"/>
                        </a:rPr>
                        <a:t>Fecha</a:t>
                      </a:r>
                    </a:p>
                    <a:p>
                      <a:pPr algn="ctr"/>
                      <a:r>
                        <a:rPr lang="es-MX" sz="900" b="0" i="0" u="none" strike="noStrike" kern="1200" baseline="0" dirty="0">
                          <a:solidFill>
                            <a:schemeClr val="lt1"/>
                          </a:solidFill>
                          <a:latin typeface="+mn-lt"/>
                          <a:ea typeface="+mn-ea"/>
                          <a:cs typeface="+mn-cs"/>
                        </a:rPr>
                        <a:t>de cargo</a:t>
                      </a:r>
                      <a:endParaRPr lang="es-MX" sz="300" b="0" dirty="0"/>
                    </a:p>
                  </a:txBody>
                  <a:tcPr/>
                </a:tc>
                <a:tc>
                  <a:txBody>
                    <a:bodyPr/>
                    <a:lstStyle/>
                    <a:p>
                      <a:pPr algn="ctr"/>
                      <a:r>
                        <a:rPr lang="es-MX" sz="900" b="0" i="0" u="none" strike="noStrike" kern="1200" baseline="0" dirty="0">
                          <a:solidFill>
                            <a:schemeClr val="lt1"/>
                          </a:solidFill>
                          <a:latin typeface="+mn-lt"/>
                          <a:ea typeface="+mn-ea"/>
                          <a:cs typeface="+mn-cs"/>
                        </a:rPr>
                        <a:t>Descripción del movimiento</a:t>
                      </a:r>
                      <a:endParaRPr lang="es-MX" sz="300" b="0" dirty="0"/>
                    </a:p>
                  </a:txBody>
                  <a:tcPr/>
                </a:tc>
                <a:tc>
                  <a:txBody>
                    <a:bodyPr/>
                    <a:lstStyle/>
                    <a:p>
                      <a:pPr algn="ctr"/>
                      <a:endParaRPr lang="es-MX" sz="300" b="0" dirty="0"/>
                    </a:p>
                  </a:txBody>
                  <a:tcPr/>
                </a:tc>
                <a:tc>
                  <a:txBody>
                    <a:bodyPr/>
                    <a:lstStyle/>
                    <a:p>
                      <a:pPr algn="ctr"/>
                      <a:r>
                        <a:rPr lang="es-MX" sz="900" b="0" i="0" u="none" strike="noStrike" kern="1200" baseline="0" dirty="0">
                          <a:solidFill>
                            <a:schemeClr val="lt1"/>
                          </a:solidFill>
                          <a:latin typeface="+mn-lt"/>
                          <a:ea typeface="+mn-ea"/>
                          <a:cs typeface="+mn-cs"/>
                        </a:rPr>
                        <a:t>Monto</a:t>
                      </a:r>
                      <a:endParaRPr lang="es-MX" sz="300" b="0" dirty="0"/>
                    </a:p>
                  </a:txBody>
                  <a:tcPr/>
                </a:tc>
                <a:extLst>
                  <a:ext uri="{0D108BD9-81ED-4DB2-BD59-A6C34878D82A}">
                    <a16:rowId xmlns:a16="http://schemas.microsoft.com/office/drawing/2014/main" val="1555346235"/>
                  </a:ext>
                </a:extLst>
              </a:tr>
              <a:tr h="0">
                <a:tc>
                  <a:txBody>
                    <a:bodyPr/>
                    <a:lstStyle/>
                    <a:p>
                      <a:pPr algn="l" fontAlgn="b"/>
                      <a:r>
                        <a:rPr lang="es-MX" sz="1100" b="0" i="0" u="none" strike="noStrike" dirty="0">
                          <a:solidFill>
                            <a:srgbClr val="000000"/>
                          </a:solidFill>
                          <a:effectLst/>
                          <a:latin typeface="Aptos Narrow" panose="020B0004020202020204" pitchFamily="34" charset="0"/>
                        </a:rPr>
                        <a:t>27-ago-2025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28-ago-202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MAS SUSHI MPA 180227JI6MX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$243.00</a:t>
                      </a:r>
                    </a:p>
                  </a:txBody>
                  <a:tcPr marL="6350" marR="6350" marT="6350" marB="0" anchor="b"/>
                </a:tc>
                <a:extLst>
                  <a:ext uri="{0D108BD9-81ED-4DB2-BD59-A6C34878D82A}">
                    <a16:rowId xmlns:a16="http://schemas.microsoft.com/office/drawing/2014/main" val="865083548"/>
                  </a:ext>
                </a:extLst>
              </a:tr>
              <a:tr h="0">
                <a:tc>
                  <a:txBody>
                    <a:bodyPr/>
                    <a:lstStyle/>
                    <a:p>
                      <a:pPr algn="l" fontAlgn="b"/>
                      <a:r>
                        <a:rPr lang="es-MX" sz="1100" b="0" i="0" u="none" strike="noStrike">
                          <a:solidFill>
                            <a:srgbClr val="000000"/>
                          </a:solidFill>
                          <a:effectLst/>
                          <a:latin typeface="Aptos Narrow" panose="020B0004020202020204" pitchFamily="34" charset="0"/>
                        </a:rPr>
                        <a:t>27-ago-2025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CUMBRES III S D SIH 9511279T7MX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$90.90</a:t>
                      </a:r>
                    </a:p>
                  </a:txBody>
                  <a:tcPr marL="6350" marR="6350" marT="6350" marB="0" anchor="b"/>
                </a:tc>
                <a:extLst>
                  <a:ext uri="{0D108BD9-81ED-4DB2-BD59-A6C34878D82A}">
                    <a16:rowId xmlns:a16="http://schemas.microsoft.com/office/drawing/2014/main" val="1394582755"/>
                  </a:ext>
                </a:extLst>
              </a:tr>
              <a:tr h="0">
                <a:tc>
                  <a:txBody>
                    <a:bodyPr/>
                    <a:lstStyle/>
                    <a:p>
                      <a:pPr algn="l" fontAlgn="b"/>
                      <a:r>
                        <a:rPr lang="es-MX" sz="1100" b="0" i="0" u="none" strike="noStrike">
                          <a:solidFill>
                            <a:srgbClr val="000000"/>
                          </a:solidFill>
                          <a:effectLst/>
                          <a:latin typeface="Aptos Narrow" panose="020B0004020202020204" pitchFamily="34" charset="0"/>
                        </a:rPr>
                        <a:t>27-ago-2025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HEB PUERTA DE HIERRO SIH 9511279T7MX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$45.00</a:t>
                      </a:r>
                    </a:p>
                  </a:txBody>
                  <a:tcPr marL="6350" marR="6350" marT="6350" marB="0" anchor="b"/>
                </a:tc>
                <a:extLst>
                  <a:ext uri="{0D108BD9-81ED-4DB2-BD59-A6C34878D82A}">
                    <a16:rowId xmlns:a16="http://schemas.microsoft.com/office/drawing/2014/main" val="98603469"/>
                  </a:ext>
                </a:extLst>
              </a:tr>
              <a:tr h="0">
                <a:tc>
                  <a:txBody>
                    <a:bodyPr/>
                    <a:lstStyle/>
                    <a:p>
                      <a:pPr algn="l" fontAlgn="b"/>
                      <a:r>
                        <a:rPr lang="es-MX" sz="1100" b="0" i="0" u="none" strike="noStrike">
                          <a:solidFill>
                            <a:srgbClr val="000000"/>
                          </a:solidFill>
                          <a:effectLst/>
                          <a:latin typeface="Aptos Narrow" panose="020B0004020202020204" pitchFamily="34" charset="0"/>
                        </a:rPr>
                        <a:t>28-ago-2025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29-ago-202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 $98.</a:t>
                      </a:r>
                      <a:r>
                        <a:rPr lang="es-MX" sz="1100" b="0" i="0" u="none" strike="noStrike" dirty="0">
                          <a:solidFill>
                            <a:srgbClr val="FF0000"/>
                          </a:solidFill>
                          <a:effectLst/>
                          <a:latin typeface="Aptos Narrow" panose="020B0004020202020204" pitchFamily="34" charset="0"/>
                        </a:rPr>
                        <a:t>50</a:t>
                      </a:r>
                    </a:p>
                  </a:txBody>
                  <a:tcPr marL="6350" marR="6350" marT="6350" marB="0" anchor="b"/>
                </a:tc>
                <a:extLst>
                  <a:ext uri="{0D108BD9-81ED-4DB2-BD59-A6C34878D82A}">
                    <a16:rowId xmlns:a16="http://schemas.microsoft.com/office/drawing/2014/main" val="3372866519"/>
                  </a:ext>
                </a:extLst>
              </a:tr>
              <a:tr h="0">
                <a:tc>
                  <a:txBody>
                    <a:bodyPr/>
                    <a:lstStyle/>
                    <a:p>
                      <a:pPr algn="l" fontAlgn="b"/>
                      <a:r>
                        <a:rPr lang="es-MX" sz="1100" b="0" i="0" u="none" strike="noStrike">
                          <a:solidFill>
                            <a:srgbClr val="000000"/>
                          </a:solidFill>
                          <a:effectLst/>
                          <a:latin typeface="Aptos Narrow" panose="020B0004020202020204" pitchFamily="34" charset="0"/>
                        </a:rPr>
                        <a:t>28-ago-2025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CUMBRES III S D SIH 9511279T7MX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$53.82</a:t>
                      </a:r>
                    </a:p>
                  </a:txBody>
                  <a:tcPr marL="6350" marR="6350" marT="6350" marB="0" anchor="b"/>
                </a:tc>
                <a:extLst>
                  <a:ext uri="{0D108BD9-81ED-4DB2-BD59-A6C34878D82A}">
                    <a16:rowId xmlns:a16="http://schemas.microsoft.com/office/drawing/2014/main" val="4118270353"/>
                  </a:ext>
                </a:extLst>
              </a:tr>
              <a:tr h="0">
                <a:tc>
                  <a:txBody>
                    <a:bodyPr/>
                    <a:lstStyle/>
                    <a:p>
                      <a:pPr algn="l" fontAlgn="b"/>
                      <a:r>
                        <a:rPr lang="es-MX" sz="1100" b="0" i="0" u="none" strike="noStrike">
                          <a:solidFill>
                            <a:srgbClr val="000000"/>
                          </a:solidFill>
                          <a:effectLst/>
                          <a:latin typeface="Aptos Narrow" panose="020B0004020202020204" pitchFamily="34" charset="0"/>
                        </a:rPr>
                        <a:t>29-ago-2025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T1825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$24.00</a:t>
                      </a:r>
                    </a:p>
                  </a:txBody>
                  <a:tcPr marL="6350" marR="6350" marT="6350" marB="0" anchor="b"/>
                </a:tc>
                <a:extLst>
                  <a:ext uri="{0D108BD9-81ED-4DB2-BD59-A6C34878D82A}">
                    <a16:rowId xmlns:a16="http://schemas.microsoft.com/office/drawing/2014/main" val="2897553526"/>
                  </a:ext>
                </a:extLst>
              </a:tr>
              <a:tr h="0">
                <a:tc>
                  <a:txBody>
                    <a:bodyPr/>
                    <a:lstStyle/>
                    <a:p>
                      <a:pPr algn="l" fontAlgn="b"/>
                      <a:r>
                        <a:rPr lang="es-MX" sz="1100" b="0" i="0" u="none" strike="noStrike">
                          <a:solidFill>
                            <a:srgbClr val="000000"/>
                          </a:solidFill>
                          <a:effectLst/>
                          <a:latin typeface="Aptos Narrow" panose="020B0004020202020204" pitchFamily="34" charset="0"/>
                        </a:rPr>
                        <a:t>29-ago-2025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31-ago-202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T1825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$48.00</a:t>
                      </a:r>
                    </a:p>
                  </a:txBody>
                  <a:tcPr marL="6350" marR="6350" marT="6350" marB="0" anchor="b"/>
                </a:tc>
                <a:extLst>
                  <a:ext uri="{0D108BD9-81ED-4DB2-BD59-A6C34878D82A}">
                    <a16:rowId xmlns:a16="http://schemas.microsoft.com/office/drawing/2014/main" val="1980953172"/>
                  </a:ext>
                </a:extLst>
              </a:tr>
              <a:tr h="0">
                <a:tc>
                  <a:txBody>
                    <a:bodyPr/>
                    <a:lstStyle/>
                    <a:p>
                      <a:pPr algn="l" fontAlgn="b"/>
                      <a:r>
                        <a:rPr lang="es-MX" sz="1100" b="0" i="0" u="none" strike="noStrike">
                          <a:solidFill>
                            <a:srgbClr val="000000"/>
                          </a:solidFill>
                          <a:effectLst/>
                          <a:latin typeface="Aptos Narrow" panose="020B0004020202020204" pitchFamily="34" charset="0"/>
                        </a:rPr>
                        <a:t>29-ago-2025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31-ago-202</a:t>
                      </a:r>
                    </a:p>
                  </a:txBody>
                  <a:tcPr marL="6350" marR="6350" marT="6350" marB="0" anchor="b"/>
                </a:tc>
                <a:tc>
                  <a:txBody>
                    <a:bodyPr/>
                    <a:lstStyle/>
                    <a:p>
                      <a:pPr algn="l" fontAlgn="b"/>
                      <a:r>
                        <a:rPr lang="en-US" sz="1100" b="0" i="0" u="none" strike="noStrike">
                          <a:solidFill>
                            <a:srgbClr val="000000"/>
                          </a:solidFill>
                          <a:effectLst/>
                          <a:latin typeface="Aptos Narrow" panose="020B0004020202020204" pitchFamily="34" charset="0"/>
                        </a:rPr>
                        <a:t>D TOTA PARK POINT MTY CDC 130711RV2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$255.00</a:t>
                      </a:r>
                    </a:p>
                  </a:txBody>
                  <a:tcPr marL="6350" marR="6350" marT="6350" marB="0" anchor="b"/>
                </a:tc>
                <a:extLst>
                  <a:ext uri="{0D108BD9-81ED-4DB2-BD59-A6C34878D82A}">
                    <a16:rowId xmlns:a16="http://schemas.microsoft.com/office/drawing/2014/main" val="3760621052"/>
                  </a:ext>
                </a:extLst>
              </a:tr>
              <a:tr h="0">
                <a:tc>
                  <a:txBody>
                    <a:bodyPr/>
                    <a:lstStyle/>
                    <a:p>
                      <a:pPr algn="l" fontAlgn="b"/>
                      <a:r>
                        <a:rPr lang="es-MX" sz="1100" b="0" i="0" u="none" strike="noStrike">
                          <a:solidFill>
                            <a:srgbClr val="000000"/>
                          </a:solidFill>
                          <a:effectLst/>
                          <a:latin typeface="Aptos Narrow" panose="020B0004020202020204" pitchFamily="34" charset="0"/>
                        </a:rPr>
                        <a:t>29-ago-2025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01-sep-202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CUMBRES III S D SIH 9511279T7MX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 $127.17</a:t>
                      </a:r>
                    </a:p>
                  </a:txBody>
                  <a:tcPr marL="6350" marR="6350" marT="6350" marB="0" anchor="b"/>
                </a:tc>
                <a:extLst>
                  <a:ext uri="{0D108BD9-81ED-4DB2-BD59-A6C34878D82A}">
                    <a16:rowId xmlns:a16="http://schemas.microsoft.com/office/drawing/2014/main" val="1859074372"/>
                  </a:ext>
                </a:extLst>
              </a:tr>
              <a:tr h="0">
                <a:tc>
                  <a:txBody>
                    <a:bodyPr/>
                    <a:lstStyle/>
                    <a:p>
                      <a:pPr algn="l" fontAlgn="b"/>
                      <a:r>
                        <a:rPr lang="es-MX" sz="1100" b="0" i="0" u="none" strike="noStrike">
                          <a:solidFill>
                            <a:srgbClr val="000000"/>
                          </a:solidFill>
                          <a:effectLst/>
                          <a:latin typeface="Aptos Narrow" panose="020B0004020202020204" pitchFamily="34" charset="0"/>
                        </a:rPr>
                        <a:t>29-ago-2025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01-sep-202</a:t>
                      </a:r>
                    </a:p>
                  </a:txBody>
                  <a:tcPr marL="6350" marR="6350" marT="6350" marB="0" anchor="b"/>
                </a:tc>
                <a:tc>
                  <a:txBody>
                    <a:bodyPr/>
                    <a:lstStyle/>
                    <a:p>
                      <a:pPr algn="l" fontAlgn="b"/>
                      <a:r>
                        <a:rPr lang="fr-FR" sz="1100" b="0" i="0" u="none" strike="noStrike">
                          <a:solidFill>
                            <a:srgbClr val="000000"/>
                          </a:solidFill>
                          <a:effectLst/>
                          <a:latin typeface="Aptos Narrow" panose="020B0004020202020204" pitchFamily="34" charset="0"/>
                        </a:rPr>
                        <a:t>NAYAXX1*NAYAX TRES SES NAY 150810T77MX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$35.00</a:t>
                      </a:r>
                    </a:p>
                  </a:txBody>
                  <a:tcPr marL="6350" marR="6350" marT="6350" marB="0" anchor="b"/>
                </a:tc>
                <a:extLst>
                  <a:ext uri="{0D108BD9-81ED-4DB2-BD59-A6C34878D82A}">
                    <a16:rowId xmlns:a16="http://schemas.microsoft.com/office/drawing/2014/main" val="2521185995"/>
                  </a:ext>
                </a:extLst>
              </a:tr>
              <a:tr h="0">
                <a:tc>
                  <a:txBody>
                    <a:bodyPr/>
                    <a:lstStyle/>
                    <a:p>
                      <a:pPr algn="l" fontAlgn="b"/>
                      <a:r>
                        <a:rPr lang="es-MX" sz="1100" b="0" i="0" u="none" strike="noStrike">
                          <a:solidFill>
                            <a:srgbClr val="000000"/>
                          </a:solidFill>
                          <a:effectLst/>
                          <a:latin typeface="Aptos Narrow" panose="020B0004020202020204" pitchFamily="34" charset="0"/>
                        </a:rPr>
                        <a:t>30-ago-2025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01-sep-202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ABARR TAM SAL PUERTA D TSJ 900605LU5MX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$489.00</a:t>
                      </a:r>
                    </a:p>
                  </a:txBody>
                  <a:tcPr marL="6350" marR="6350" marT="6350" marB="0" anchor="b"/>
                </a:tc>
                <a:extLst>
                  <a:ext uri="{0D108BD9-81ED-4DB2-BD59-A6C34878D82A}">
                    <a16:rowId xmlns:a16="http://schemas.microsoft.com/office/drawing/2014/main" val="1045457257"/>
                  </a:ext>
                </a:extLst>
              </a:tr>
              <a:tr h="0">
                <a:tc>
                  <a:txBody>
                    <a:bodyPr/>
                    <a:lstStyle/>
                    <a:p>
                      <a:pPr algn="l" fontAlgn="b"/>
                      <a:r>
                        <a:rPr lang="es-MX" sz="1100" b="0" i="0" u="none" strike="noStrike" dirty="0">
                          <a:solidFill>
                            <a:srgbClr val="FF0000"/>
                          </a:solidFill>
                          <a:effectLst/>
                          <a:latin typeface="Aptos Narrow" panose="020B0004020202020204" pitchFamily="34" charset="0"/>
                        </a:rPr>
                        <a:t>30-ago-2025</a:t>
                      </a:r>
                    </a:p>
                  </a:txBody>
                  <a:tcPr marL="6350" marR="6350" marT="6350" marB="0" anchor="b"/>
                </a:tc>
                <a:tc>
                  <a:txBody>
                    <a:bodyPr/>
                    <a:lstStyle/>
                    <a:p>
                      <a:pPr algn="l" fontAlgn="b"/>
                      <a:r>
                        <a:rPr lang="es-MX" sz="1100" b="0" i="0" u="none" strike="noStrike" dirty="0">
                          <a:solidFill>
                            <a:srgbClr val="FF0000"/>
                          </a:solidFill>
                          <a:effectLst/>
                          <a:latin typeface="Aptos Narrow" panose="020B0004020202020204" pitchFamily="34" charset="0"/>
                        </a:rPr>
                        <a:t> 01-sep-202</a:t>
                      </a:r>
                    </a:p>
                  </a:txBody>
                  <a:tcPr marL="6350" marR="6350" marT="6350" marB="0" anchor="b"/>
                </a:tc>
                <a:tc>
                  <a:txBody>
                    <a:bodyPr/>
                    <a:lstStyle/>
                    <a:p>
                      <a:pPr algn="l" fontAlgn="b"/>
                      <a:r>
                        <a:rPr lang="it-IT" sz="1100" b="0" i="0" u="none" strike="noStrike" dirty="0">
                          <a:solidFill>
                            <a:srgbClr val="FF0000"/>
                          </a:solidFill>
                          <a:effectLst/>
                          <a:latin typeface="Aptos Narrow" panose="020B0004020202020204" pitchFamily="34" charset="0"/>
                        </a:rPr>
                        <a:t>COSTCO MONTERREY 2 CME 910715UB9MX</a:t>
                      </a:r>
                    </a:p>
                  </a:txBody>
                  <a:tcPr marL="6350" marR="6350" marT="6350" marB="0" anchor="b"/>
                </a:tc>
                <a:tc>
                  <a:txBody>
                    <a:bodyPr/>
                    <a:lstStyle/>
                    <a:p>
                      <a:pPr algn="l" fontAlgn="b"/>
                      <a:r>
                        <a:rPr lang="es-MX" sz="1100" b="0" i="0" u="none" strike="noStrike">
                          <a:solidFill>
                            <a:srgbClr val="FF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FF0000"/>
                          </a:solidFill>
                          <a:effectLst/>
                          <a:latin typeface="Aptos Narrow" panose="020B0004020202020204" pitchFamily="34" charset="0"/>
                        </a:rPr>
                        <a:t> $219.94</a:t>
                      </a:r>
                    </a:p>
                  </a:txBody>
                  <a:tcPr marL="6350" marR="6350" marT="6350" marB="0" anchor="b"/>
                </a:tc>
                <a:extLst>
                  <a:ext uri="{0D108BD9-81ED-4DB2-BD59-A6C34878D82A}">
                    <a16:rowId xmlns:a16="http://schemas.microsoft.com/office/drawing/2014/main" val="1031559440"/>
                  </a:ext>
                </a:extLst>
              </a:tr>
              <a:tr h="0">
                <a:tc>
                  <a:txBody>
                    <a:bodyPr/>
                    <a:lstStyle/>
                    <a:p>
                      <a:pPr algn="l" fontAlgn="b"/>
                      <a:r>
                        <a:rPr lang="es-MX" sz="1100" b="0" i="0" u="none" strike="noStrike">
                          <a:solidFill>
                            <a:srgbClr val="000000"/>
                          </a:solidFill>
                          <a:effectLst/>
                          <a:latin typeface="Aptos Narrow" panose="020B0004020202020204" pitchFamily="34" charset="0"/>
                        </a:rPr>
                        <a:t>30-ago-2025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01-sep-202</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SUC PLAZA QU PLE 8708273Q0MX</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 $485.00</a:t>
                      </a:r>
                    </a:p>
                  </a:txBody>
                  <a:tcPr marL="6350" marR="6350" marT="6350" marB="0" anchor="b"/>
                </a:tc>
                <a:extLst>
                  <a:ext uri="{0D108BD9-81ED-4DB2-BD59-A6C34878D82A}">
                    <a16:rowId xmlns:a16="http://schemas.microsoft.com/office/drawing/2014/main" val="1842330747"/>
                  </a:ext>
                </a:extLst>
              </a:tr>
              <a:tr h="0">
                <a:tc>
                  <a:txBody>
                    <a:bodyPr/>
                    <a:lstStyle/>
                    <a:p>
                      <a:pPr algn="l" fontAlgn="b"/>
                      <a:r>
                        <a:rPr lang="es-MX" sz="1100" b="0" i="0" u="none" strike="noStrike">
                          <a:solidFill>
                            <a:srgbClr val="000000"/>
                          </a:solidFill>
                          <a:effectLst/>
                          <a:latin typeface="Aptos Narrow" panose="020B0004020202020204" pitchFamily="34" charset="0"/>
                        </a:rPr>
                        <a:t>31-ago-2025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01-sep-202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CARLS JR PARK POINT II JFO 901024SX4</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$527.00</a:t>
                      </a:r>
                    </a:p>
                  </a:txBody>
                  <a:tcPr marL="6350" marR="6350" marT="6350" marB="0" anchor="b"/>
                </a:tc>
                <a:extLst>
                  <a:ext uri="{0D108BD9-81ED-4DB2-BD59-A6C34878D82A}">
                    <a16:rowId xmlns:a16="http://schemas.microsoft.com/office/drawing/2014/main" val="3117132422"/>
                  </a:ext>
                </a:extLst>
              </a:tr>
              <a:tr h="0">
                <a:tc>
                  <a:txBody>
                    <a:bodyPr/>
                    <a:lstStyle/>
                    <a:p>
                      <a:pPr algn="l" fontAlgn="b"/>
                      <a:r>
                        <a:rPr lang="es-MX" sz="1100" b="0" i="0" u="none" strike="noStrike">
                          <a:solidFill>
                            <a:srgbClr val="000000"/>
                          </a:solidFill>
                          <a:effectLst/>
                          <a:latin typeface="Aptos Narrow" panose="020B0004020202020204" pitchFamily="34" charset="0"/>
                        </a:rPr>
                        <a:t>31-ago-2025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02-sep-202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CUMBRES III S D SIH 9511279T7MX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$71.10</a:t>
                      </a:r>
                    </a:p>
                  </a:txBody>
                  <a:tcPr marL="6350" marR="6350" marT="6350" marB="0" anchor="b"/>
                </a:tc>
                <a:extLst>
                  <a:ext uri="{0D108BD9-81ED-4DB2-BD59-A6C34878D82A}">
                    <a16:rowId xmlns:a16="http://schemas.microsoft.com/office/drawing/2014/main" val="151117105"/>
                  </a:ext>
                </a:extLst>
              </a:tr>
              <a:tr h="0">
                <a:tc>
                  <a:txBody>
                    <a:bodyPr/>
                    <a:lstStyle/>
                    <a:p>
                      <a:pPr algn="l" fontAlgn="b"/>
                      <a:r>
                        <a:rPr lang="es-MX" sz="1100" b="0" i="0" u="none" strike="noStrike">
                          <a:solidFill>
                            <a:srgbClr val="000000"/>
                          </a:solidFill>
                          <a:effectLst/>
                          <a:latin typeface="Aptos Narrow" panose="020B0004020202020204" pitchFamily="34" charset="0"/>
                        </a:rPr>
                        <a:t>01-sep-2025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02-sep-202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TH FORUM LEONES TME170321L38MX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$178.00</a:t>
                      </a:r>
                    </a:p>
                  </a:txBody>
                  <a:tcPr marL="6350" marR="6350" marT="6350" marB="0" anchor="b"/>
                </a:tc>
                <a:extLst>
                  <a:ext uri="{0D108BD9-81ED-4DB2-BD59-A6C34878D82A}">
                    <a16:rowId xmlns:a16="http://schemas.microsoft.com/office/drawing/2014/main" val="4068115369"/>
                  </a:ext>
                </a:extLst>
              </a:tr>
              <a:tr h="0">
                <a:tc>
                  <a:txBody>
                    <a:bodyPr/>
                    <a:lstStyle/>
                    <a:p>
                      <a:pPr algn="l" fontAlgn="b"/>
                      <a:r>
                        <a:rPr lang="es-MX" sz="1100" b="0" i="0" u="none" strike="noStrike">
                          <a:solidFill>
                            <a:srgbClr val="000000"/>
                          </a:solidFill>
                          <a:effectLst/>
                          <a:latin typeface="Aptos Narrow" panose="020B0004020202020204" pitchFamily="34" charset="0"/>
                        </a:rPr>
                        <a:t>02-sep-2025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03-sep-202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T1825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$60.50</a:t>
                      </a:r>
                    </a:p>
                  </a:txBody>
                  <a:tcPr marL="6350" marR="6350" marT="6350" marB="0" anchor="b"/>
                </a:tc>
                <a:extLst>
                  <a:ext uri="{0D108BD9-81ED-4DB2-BD59-A6C34878D82A}">
                    <a16:rowId xmlns:a16="http://schemas.microsoft.com/office/drawing/2014/main" val="2402349213"/>
                  </a:ext>
                </a:extLst>
              </a:tr>
              <a:tr h="0">
                <a:tc>
                  <a:txBody>
                    <a:bodyPr/>
                    <a:lstStyle/>
                    <a:p>
                      <a:pPr algn="l" fontAlgn="b"/>
                      <a:r>
                        <a:rPr lang="es-MX" sz="1100" b="0" i="0" u="none" strike="noStrike">
                          <a:solidFill>
                            <a:srgbClr val="000000"/>
                          </a:solidFill>
                          <a:effectLst/>
                          <a:latin typeface="Aptos Narrow" panose="020B0004020202020204" pitchFamily="34" charset="0"/>
                        </a:rPr>
                        <a:t>02-sep-2025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03-sep-202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$55.00</a:t>
                      </a:r>
                    </a:p>
                  </a:txBody>
                  <a:tcPr marL="6350" marR="6350" marT="6350" marB="0" anchor="b"/>
                </a:tc>
                <a:extLst>
                  <a:ext uri="{0D108BD9-81ED-4DB2-BD59-A6C34878D82A}">
                    <a16:rowId xmlns:a16="http://schemas.microsoft.com/office/drawing/2014/main" val="2298502311"/>
                  </a:ext>
                </a:extLst>
              </a:tr>
              <a:tr h="0">
                <a:tc>
                  <a:txBody>
                    <a:bodyPr/>
                    <a:lstStyle/>
                    <a:p>
                      <a:pPr algn="l" fontAlgn="b"/>
                      <a:r>
                        <a:rPr lang="es-MX" sz="1100" b="0" i="0" u="none" strike="noStrike">
                          <a:solidFill>
                            <a:srgbClr val="000000"/>
                          </a:solidFill>
                          <a:effectLst/>
                          <a:latin typeface="Aptos Narrow" panose="020B0004020202020204" pitchFamily="34" charset="0"/>
                        </a:rPr>
                        <a:t>02-sep-2025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03-sep-202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7 ELEVEN T 2008 SEM 980701STA</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 $49.</a:t>
                      </a:r>
                      <a:r>
                        <a:rPr lang="es-MX" sz="1100" b="0" i="0" u="none" strike="noStrike" dirty="0">
                          <a:solidFill>
                            <a:srgbClr val="FF0000"/>
                          </a:solidFill>
                          <a:effectLst/>
                          <a:latin typeface="Aptos Narrow" panose="020B0004020202020204" pitchFamily="34" charset="0"/>
                        </a:rPr>
                        <a:t>50</a:t>
                      </a:r>
                    </a:p>
                  </a:txBody>
                  <a:tcPr marL="6350" marR="6350" marT="6350" marB="0" anchor="b"/>
                </a:tc>
                <a:extLst>
                  <a:ext uri="{0D108BD9-81ED-4DB2-BD59-A6C34878D82A}">
                    <a16:rowId xmlns:a16="http://schemas.microsoft.com/office/drawing/2014/main" val="3552720548"/>
                  </a:ext>
                </a:extLst>
              </a:tr>
              <a:tr h="0">
                <a:tc>
                  <a:txBody>
                    <a:bodyPr/>
                    <a:lstStyle/>
                    <a:p>
                      <a:pPr algn="l" fontAlgn="b"/>
                      <a:r>
                        <a:rPr lang="es-MX" sz="1100" b="0" i="0" u="none" strike="noStrike">
                          <a:solidFill>
                            <a:srgbClr val="000000"/>
                          </a:solidFill>
                          <a:effectLst/>
                          <a:latin typeface="Aptos Narrow" panose="020B0004020202020204" pitchFamily="34" charset="0"/>
                        </a:rPr>
                        <a:t>02-sep-2025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03-sep-202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TCONE*ABARROTES MORE POMR771013000MX</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$16.00</a:t>
                      </a:r>
                    </a:p>
                  </a:txBody>
                  <a:tcPr marL="6350" marR="6350" marT="6350" marB="0" anchor="b"/>
                </a:tc>
                <a:extLst>
                  <a:ext uri="{0D108BD9-81ED-4DB2-BD59-A6C34878D82A}">
                    <a16:rowId xmlns:a16="http://schemas.microsoft.com/office/drawing/2014/main" val="3912882600"/>
                  </a:ext>
                </a:extLst>
              </a:tr>
              <a:tr h="0">
                <a:tc>
                  <a:txBody>
                    <a:bodyPr/>
                    <a:lstStyle/>
                    <a:p>
                      <a:pPr algn="l" fontAlgn="b"/>
                      <a:r>
                        <a:rPr lang="es-MX" sz="1100" b="0" i="0" u="none" strike="noStrike">
                          <a:solidFill>
                            <a:srgbClr val="000000"/>
                          </a:solidFill>
                          <a:effectLst/>
                          <a:latin typeface="Aptos Narrow" panose="020B0004020202020204" pitchFamily="34" charset="0"/>
                        </a:rPr>
                        <a:t>03-sep-2025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03-sep-202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BANAMEX LIBRA PLUS</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$240.00</a:t>
                      </a:r>
                    </a:p>
                  </a:txBody>
                  <a:tcPr marL="6350" marR="6350" marT="6350" marB="0" anchor="b"/>
                </a:tc>
                <a:extLst>
                  <a:ext uri="{0D108BD9-81ED-4DB2-BD59-A6C34878D82A}">
                    <a16:rowId xmlns:a16="http://schemas.microsoft.com/office/drawing/2014/main" val="3673040669"/>
                  </a:ext>
                </a:extLst>
              </a:tr>
              <a:tr h="0">
                <a:tc>
                  <a:txBody>
                    <a:bodyPr/>
                    <a:lstStyle/>
                    <a:p>
                      <a:pPr algn="l" fontAlgn="b"/>
                      <a:r>
                        <a:rPr lang="es-MX" sz="1100" b="0" i="0" u="none" strike="noStrike">
                          <a:solidFill>
                            <a:srgbClr val="000000"/>
                          </a:solidFill>
                          <a:effectLst/>
                          <a:latin typeface="Aptos Narrow" panose="020B0004020202020204" pitchFamily="34" charset="0"/>
                        </a:rPr>
                        <a:t>03-sep-2025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04-sep-202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TH PUERTA DE HIERRO TME 170321L38</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$59.00</a:t>
                      </a:r>
                    </a:p>
                  </a:txBody>
                  <a:tcPr marL="6350" marR="6350" marT="6350" marB="0" anchor="b"/>
                </a:tc>
                <a:extLst>
                  <a:ext uri="{0D108BD9-81ED-4DB2-BD59-A6C34878D82A}">
                    <a16:rowId xmlns:a16="http://schemas.microsoft.com/office/drawing/2014/main" val="963108338"/>
                  </a:ext>
                </a:extLst>
              </a:tr>
              <a:tr h="0">
                <a:tc>
                  <a:txBody>
                    <a:bodyPr/>
                    <a:lstStyle/>
                    <a:p>
                      <a:pPr algn="l" fontAlgn="b"/>
                      <a:r>
                        <a:rPr lang="es-MX" sz="1100" b="0" i="0" u="none" strike="noStrike">
                          <a:solidFill>
                            <a:srgbClr val="000000"/>
                          </a:solidFill>
                          <a:effectLst/>
                          <a:latin typeface="Aptos Narrow" panose="020B0004020202020204" pitchFamily="34" charset="0"/>
                        </a:rPr>
                        <a:t>03-sep-2025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04-sep-202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TH PUERTA DE HIERRO TME 170321L38</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$84.00</a:t>
                      </a:r>
                    </a:p>
                  </a:txBody>
                  <a:tcPr marL="6350" marR="6350" marT="6350" marB="0" anchor="b"/>
                </a:tc>
                <a:extLst>
                  <a:ext uri="{0D108BD9-81ED-4DB2-BD59-A6C34878D82A}">
                    <a16:rowId xmlns:a16="http://schemas.microsoft.com/office/drawing/2014/main" val="281738916"/>
                  </a:ext>
                </a:extLst>
              </a:tr>
              <a:tr h="0">
                <a:tc>
                  <a:txBody>
                    <a:bodyPr/>
                    <a:lstStyle/>
                    <a:p>
                      <a:pPr algn="l" fontAlgn="b"/>
                      <a:r>
                        <a:rPr lang="es-MX" sz="1100" b="0" i="0" u="none" strike="noStrike">
                          <a:solidFill>
                            <a:srgbClr val="000000"/>
                          </a:solidFill>
                          <a:effectLst/>
                          <a:latin typeface="Aptos Narrow" panose="020B0004020202020204" pitchFamily="34" charset="0"/>
                        </a:rPr>
                        <a:t>03-sep-2025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04-sep-202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TH PUERTA DE HIERRO TME 170321L38</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$89.00</a:t>
                      </a:r>
                    </a:p>
                  </a:txBody>
                  <a:tcPr marL="6350" marR="6350" marT="6350" marB="0" anchor="b"/>
                </a:tc>
                <a:extLst>
                  <a:ext uri="{0D108BD9-81ED-4DB2-BD59-A6C34878D82A}">
                    <a16:rowId xmlns:a16="http://schemas.microsoft.com/office/drawing/2014/main" val="1306505905"/>
                  </a:ext>
                </a:extLst>
              </a:tr>
              <a:tr h="0">
                <a:tc>
                  <a:txBody>
                    <a:bodyPr/>
                    <a:lstStyle/>
                    <a:p>
                      <a:pPr algn="l" fontAlgn="b"/>
                      <a:r>
                        <a:rPr lang="es-MX" sz="1100" b="0" i="0" u="none" strike="noStrike">
                          <a:solidFill>
                            <a:srgbClr val="000000"/>
                          </a:solidFill>
                          <a:effectLst/>
                          <a:latin typeface="Aptos Narrow" panose="020B0004020202020204" pitchFamily="34" charset="0"/>
                        </a:rPr>
                        <a:t>03-sep-2025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04-sep-202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BENA330598PTA D HIERRO FBE 9110215Z3</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$125.80</a:t>
                      </a:r>
                    </a:p>
                  </a:txBody>
                  <a:tcPr marL="6350" marR="6350" marT="6350" marB="0" anchor="b"/>
                </a:tc>
                <a:extLst>
                  <a:ext uri="{0D108BD9-81ED-4DB2-BD59-A6C34878D82A}">
                    <a16:rowId xmlns:a16="http://schemas.microsoft.com/office/drawing/2014/main" val="1106557596"/>
                  </a:ext>
                </a:extLst>
              </a:tr>
              <a:tr h="0">
                <a:tc>
                  <a:txBody>
                    <a:bodyPr/>
                    <a:lstStyle/>
                    <a:p>
                      <a:pPr algn="l" fontAlgn="b"/>
                      <a:r>
                        <a:rPr lang="es-MX" sz="1100" b="0" i="0" u="none" strike="noStrike">
                          <a:solidFill>
                            <a:srgbClr val="000000"/>
                          </a:solidFill>
                          <a:effectLst/>
                          <a:latin typeface="Aptos Narrow" panose="020B0004020202020204" pitchFamily="34" charset="0"/>
                        </a:rPr>
                        <a:t>03-sep-2025</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 04-sep-202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GAS OXXOCASTELLANA SGM 950714DC2</a:t>
                      </a:r>
                    </a:p>
                  </a:txBody>
                  <a:tcPr marL="6350" marR="6350" marT="6350" marB="0" anchor="b"/>
                </a:tc>
                <a:tc>
                  <a:txBody>
                    <a:bodyPr/>
                    <a:lstStyle/>
                    <a:p>
                      <a:pPr algn="l" fontAlgn="b"/>
                      <a:r>
                        <a:rPr lang="es-MX" sz="1100" b="0" i="0" u="none" strike="noStrike">
                          <a:solidFill>
                            <a:srgbClr val="000000"/>
                          </a:solidFill>
                          <a:effectLst/>
                          <a:latin typeface="Aptos Narrow" panose="020B0004020202020204" pitchFamily="34" charset="0"/>
                        </a:rPr>
                        <a:t>+</a:t>
                      </a:r>
                    </a:p>
                  </a:txBody>
                  <a:tcPr marL="6350" marR="6350" marT="6350" marB="0" anchor="b"/>
                </a:tc>
                <a:tc>
                  <a:txBody>
                    <a:bodyPr/>
                    <a:lstStyle/>
                    <a:p>
                      <a:pPr algn="l" fontAlgn="b"/>
                      <a:r>
                        <a:rPr lang="es-MX" sz="1100" b="0" i="0" u="none" strike="noStrike" dirty="0">
                          <a:solidFill>
                            <a:srgbClr val="000000"/>
                          </a:solidFill>
                          <a:effectLst/>
                          <a:latin typeface="Aptos Narrow" panose="020B0004020202020204" pitchFamily="34" charset="0"/>
                        </a:rPr>
                        <a:t> $1,374.29</a:t>
                      </a:r>
                    </a:p>
                  </a:txBody>
                  <a:tcPr marL="6350" marR="6350" marT="6350" marB="0" anchor="b"/>
                </a:tc>
                <a:extLst>
                  <a:ext uri="{0D108BD9-81ED-4DB2-BD59-A6C34878D82A}">
                    <a16:rowId xmlns:a16="http://schemas.microsoft.com/office/drawing/2014/main" val="2813707135"/>
                  </a:ext>
                </a:extLst>
              </a:tr>
            </a:tbl>
          </a:graphicData>
        </a:graphic>
      </p:graphicFrame>
      <p:sp>
        <p:nvSpPr>
          <p:cNvPr id="15" name="CuadroTexto 14">
            <a:extLst>
              <a:ext uri="{FF2B5EF4-FFF2-40B4-BE49-F238E27FC236}">
                <a16:creationId xmlns:a16="http://schemas.microsoft.com/office/drawing/2014/main" id="{713184A3-21A5-1EE6-0B9F-29912C9B2005}"/>
              </a:ext>
            </a:extLst>
          </p:cNvPr>
          <p:cNvSpPr txBox="1"/>
          <p:nvPr/>
        </p:nvSpPr>
        <p:spPr>
          <a:xfrm>
            <a:off x="6858000" y="6960870"/>
            <a:ext cx="4538999" cy="646331"/>
          </a:xfrm>
          <a:prstGeom prst="rect">
            <a:avLst/>
          </a:prstGeom>
          <a:noFill/>
        </p:spPr>
        <p:txBody>
          <a:bodyPr wrap="none" rtlCol="0">
            <a:spAutoFit/>
          </a:bodyPr>
          <a:lstStyle/>
          <a:p>
            <a:r>
              <a:rPr lang="es-MX" dirty="0">
                <a:solidFill>
                  <a:srgbClr val="FF0000"/>
                </a:solidFill>
              </a:rPr>
              <a:t>El resumen debe de cuadrar vs el detalle de </a:t>
            </a:r>
          </a:p>
          <a:p>
            <a:r>
              <a:rPr lang="es-MX" dirty="0">
                <a:solidFill>
                  <a:srgbClr val="FF0000"/>
                </a:solidFill>
              </a:rPr>
              <a:t>operaciones y detalle en sistema</a:t>
            </a:r>
          </a:p>
        </p:txBody>
      </p:sp>
      <p:sp>
        <p:nvSpPr>
          <p:cNvPr id="16" name="CuadroTexto 15">
            <a:extLst>
              <a:ext uri="{FF2B5EF4-FFF2-40B4-BE49-F238E27FC236}">
                <a16:creationId xmlns:a16="http://schemas.microsoft.com/office/drawing/2014/main" id="{936C74CC-0111-D909-FCB1-102B59605FB6}"/>
              </a:ext>
            </a:extLst>
          </p:cNvPr>
          <p:cNvSpPr txBox="1"/>
          <p:nvPr/>
        </p:nvSpPr>
        <p:spPr>
          <a:xfrm>
            <a:off x="6858000" y="8775910"/>
            <a:ext cx="2130327" cy="369332"/>
          </a:xfrm>
          <a:prstGeom prst="rect">
            <a:avLst/>
          </a:prstGeom>
          <a:noFill/>
        </p:spPr>
        <p:txBody>
          <a:bodyPr wrap="none" rtlCol="0">
            <a:spAutoFit/>
          </a:bodyPr>
          <a:lstStyle/>
          <a:p>
            <a:r>
              <a:rPr lang="es-MX" dirty="0">
                <a:solidFill>
                  <a:srgbClr val="FF0000"/>
                </a:solidFill>
              </a:rPr>
              <a:t>Leyenda obligatoria</a:t>
            </a:r>
          </a:p>
        </p:txBody>
      </p:sp>
      <p:sp>
        <p:nvSpPr>
          <p:cNvPr id="11" name="CuadroTexto 10">
            <a:extLst>
              <a:ext uri="{FF2B5EF4-FFF2-40B4-BE49-F238E27FC236}">
                <a16:creationId xmlns:a16="http://schemas.microsoft.com/office/drawing/2014/main" id="{F42789B3-CD91-6FC6-3D60-E24193F2B602}"/>
              </a:ext>
            </a:extLst>
          </p:cNvPr>
          <p:cNvSpPr txBox="1"/>
          <p:nvPr/>
        </p:nvSpPr>
        <p:spPr>
          <a:xfrm>
            <a:off x="7152640" y="3448113"/>
            <a:ext cx="3431830" cy="646331"/>
          </a:xfrm>
          <a:prstGeom prst="rect">
            <a:avLst/>
          </a:prstGeom>
          <a:noFill/>
        </p:spPr>
        <p:txBody>
          <a:bodyPr wrap="square" rtlCol="0">
            <a:spAutoFit/>
          </a:bodyPr>
          <a:lstStyle/>
          <a:p>
            <a:r>
              <a:rPr lang="es-MX" dirty="0">
                <a:solidFill>
                  <a:srgbClr val="FF0000"/>
                </a:solidFill>
              </a:rPr>
              <a:t>Algunas leyendas se modificador y  transacciones se eliminaron</a:t>
            </a:r>
          </a:p>
        </p:txBody>
      </p:sp>
      <p:cxnSp>
        <p:nvCxnSpPr>
          <p:cNvPr id="17" name="Conector recto de flecha 16">
            <a:extLst>
              <a:ext uri="{FF2B5EF4-FFF2-40B4-BE49-F238E27FC236}">
                <a16:creationId xmlns:a16="http://schemas.microsoft.com/office/drawing/2014/main" id="{2F6D2ECD-DC46-586B-D0BE-179E4C5E6602}"/>
              </a:ext>
            </a:extLst>
          </p:cNvPr>
          <p:cNvCxnSpPr>
            <a:stCxn id="11" idx="1"/>
          </p:cNvCxnSpPr>
          <p:nvPr/>
        </p:nvCxnSpPr>
        <p:spPr>
          <a:xfrm flipH="1" flipV="1">
            <a:off x="6143625" y="2945130"/>
            <a:ext cx="1009015" cy="82614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Conector recto de flecha 17">
            <a:extLst>
              <a:ext uri="{FF2B5EF4-FFF2-40B4-BE49-F238E27FC236}">
                <a16:creationId xmlns:a16="http://schemas.microsoft.com/office/drawing/2014/main" id="{4C7495F1-A072-28B1-6FED-9773DACC9700}"/>
              </a:ext>
            </a:extLst>
          </p:cNvPr>
          <p:cNvCxnSpPr>
            <a:cxnSpLocks/>
            <a:stCxn id="11" idx="1"/>
          </p:cNvCxnSpPr>
          <p:nvPr/>
        </p:nvCxnSpPr>
        <p:spPr>
          <a:xfrm flipH="1">
            <a:off x="6215449" y="3771279"/>
            <a:ext cx="937191" cy="45271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D8185C24-9FF4-E4FC-029B-BFF8495732BE}"/>
              </a:ext>
            </a:extLst>
          </p:cNvPr>
          <p:cNvCxnSpPr>
            <a:cxnSpLocks/>
            <a:stCxn id="11" idx="1"/>
          </p:cNvCxnSpPr>
          <p:nvPr/>
        </p:nvCxnSpPr>
        <p:spPr>
          <a:xfrm flipH="1">
            <a:off x="6143625" y="3771279"/>
            <a:ext cx="1009015" cy="168542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96784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4555EA-E101-E8D4-D94E-79A94C328016}"/>
            </a:ext>
          </a:extLst>
        </p:cNvPr>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38270C24-4490-B392-BCFF-54AE4567023D}"/>
              </a:ext>
            </a:extLst>
          </p:cNvPr>
          <p:cNvSpPr>
            <a:spLocks noGrp="1"/>
          </p:cNvSpPr>
          <p:nvPr>
            <p:ph type="sldNum" sz="quarter" idx="12"/>
          </p:nvPr>
        </p:nvSpPr>
        <p:spPr/>
        <p:txBody>
          <a:bodyPr/>
          <a:lstStyle/>
          <a:p>
            <a:fld id="{3D8947DB-3ECE-4E8C-8144-115143746256}" type="slidenum">
              <a:rPr lang="es-MX" smtClean="0"/>
              <a:t>6</a:t>
            </a:fld>
            <a:endParaRPr lang="es-MX"/>
          </a:p>
        </p:txBody>
      </p:sp>
      <p:sp>
        <p:nvSpPr>
          <p:cNvPr id="5" name="Rectangle 4">
            <a:extLst>
              <a:ext uri="{FF2B5EF4-FFF2-40B4-BE49-F238E27FC236}">
                <a16:creationId xmlns:a16="http://schemas.microsoft.com/office/drawing/2014/main" id="{72701C16-6BB4-38C2-54CA-2BDAE7CBE777}"/>
              </a:ext>
            </a:extLst>
          </p:cNvPr>
          <p:cNvSpPr>
            <a:spLocks noChangeArrowheads="1"/>
          </p:cNvSpPr>
          <p:nvPr/>
        </p:nvSpPr>
        <p:spPr bwMode="auto">
          <a:xfrm>
            <a:off x="106960" y="252905"/>
            <a:ext cx="19559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s-MX" sz="2800" b="1" dirty="0"/>
              <a:t>BSSB Bank</a:t>
            </a:r>
            <a:endParaRPr lang="es-MX" sz="2800" dirty="0"/>
          </a:p>
        </p:txBody>
      </p:sp>
      <p:sp>
        <p:nvSpPr>
          <p:cNvPr id="6" name="Luna 5">
            <a:extLst>
              <a:ext uri="{FF2B5EF4-FFF2-40B4-BE49-F238E27FC236}">
                <a16:creationId xmlns:a16="http://schemas.microsoft.com/office/drawing/2014/main" id="{09EC1390-525C-012F-9BA6-2323FE0E4364}"/>
              </a:ext>
            </a:extLst>
          </p:cNvPr>
          <p:cNvSpPr/>
          <p:nvPr/>
        </p:nvSpPr>
        <p:spPr>
          <a:xfrm rot="14347990">
            <a:off x="1701359" y="226491"/>
            <a:ext cx="457200" cy="914400"/>
          </a:xfrm>
          <a:prstGeom prst="moon">
            <a:avLst>
              <a:gd name="adj" fmla="val 40795"/>
            </a:avLst>
          </a:prstGeom>
          <a:ln>
            <a:noFill/>
          </a:ln>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CuadroTexto 7">
            <a:extLst>
              <a:ext uri="{FF2B5EF4-FFF2-40B4-BE49-F238E27FC236}">
                <a16:creationId xmlns:a16="http://schemas.microsoft.com/office/drawing/2014/main" id="{D103119D-346C-D267-DEE1-D01BD1E19410}"/>
              </a:ext>
            </a:extLst>
          </p:cNvPr>
          <p:cNvSpPr txBox="1"/>
          <p:nvPr/>
        </p:nvSpPr>
        <p:spPr>
          <a:xfrm>
            <a:off x="66883" y="975977"/>
            <a:ext cx="3439236" cy="261610"/>
          </a:xfrm>
          <a:prstGeom prst="rect">
            <a:avLst/>
          </a:prstGeom>
          <a:noFill/>
        </p:spPr>
        <p:txBody>
          <a:bodyPr wrap="square">
            <a:spAutoFit/>
          </a:bodyPr>
          <a:lstStyle/>
          <a:p>
            <a:r>
              <a:rPr lang="es-MX" sz="1100" b="0" i="0" u="none" strike="noStrike" baseline="0" dirty="0">
                <a:latin typeface="ArialMT"/>
              </a:rPr>
              <a:t>Número de tarjeta: </a:t>
            </a:r>
            <a:r>
              <a:rPr lang="es-MX" sz="1100" b="1" i="0" u="none" strike="noStrike" baseline="0" dirty="0">
                <a:latin typeface="Arial-BoldMT"/>
              </a:rPr>
              <a:t>4567 8901 2345 6789</a:t>
            </a:r>
          </a:p>
        </p:txBody>
      </p:sp>
      <p:sp>
        <p:nvSpPr>
          <p:cNvPr id="9" name="Rectángulo: esquinas redondeadas 8">
            <a:extLst>
              <a:ext uri="{FF2B5EF4-FFF2-40B4-BE49-F238E27FC236}">
                <a16:creationId xmlns:a16="http://schemas.microsoft.com/office/drawing/2014/main" id="{4EF2190C-48F5-C059-7FDE-21706ACAE491}"/>
              </a:ext>
            </a:extLst>
          </p:cNvPr>
          <p:cNvSpPr/>
          <p:nvPr/>
        </p:nvSpPr>
        <p:spPr>
          <a:xfrm>
            <a:off x="149860" y="1699260"/>
            <a:ext cx="6568440" cy="7997825"/>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sp>
        <p:nvSpPr>
          <p:cNvPr id="33" name="AutoShape 1">
            <a:extLst>
              <a:ext uri="{FF2B5EF4-FFF2-40B4-BE49-F238E27FC236}">
                <a16:creationId xmlns:a16="http://schemas.microsoft.com/office/drawing/2014/main" id="{15CCFA21-5F26-8FD2-14B3-CB543597B33A}"/>
              </a:ext>
            </a:extLst>
          </p:cNvPr>
          <p:cNvSpPr>
            <a:spLocks noChangeArrowheads="1"/>
          </p:cNvSpPr>
          <p:nvPr/>
        </p:nvSpPr>
        <p:spPr bwMode="auto">
          <a:xfrm>
            <a:off x="149860" y="1329894"/>
            <a:ext cx="6568440"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900" b="1" dirty="0">
                <a:solidFill>
                  <a:schemeClr val="bg1"/>
                </a:solidFill>
                <a:latin typeface="Aptos" panose="020B0004020202020204" pitchFamily="34" charset="0"/>
                <a:cs typeface="Times New Roman" panose="02020603050405020304" pitchFamily="18" charset="0"/>
              </a:rPr>
              <a:t>NOTAS ACLARATORIAS</a:t>
            </a:r>
          </a:p>
        </p:txBody>
      </p:sp>
      <p:sp>
        <p:nvSpPr>
          <p:cNvPr id="2" name="CuadroTexto 1">
            <a:extLst>
              <a:ext uri="{FF2B5EF4-FFF2-40B4-BE49-F238E27FC236}">
                <a16:creationId xmlns:a16="http://schemas.microsoft.com/office/drawing/2014/main" id="{DF7E50BF-85D1-4F17-41CF-65DDB9C7AAF3}"/>
              </a:ext>
            </a:extLst>
          </p:cNvPr>
          <p:cNvSpPr txBox="1"/>
          <p:nvPr/>
        </p:nvSpPr>
        <p:spPr>
          <a:xfrm>
            <a:off x="205740" y="1844040"/>
            <a:ext cx="6423660" cy="7809830"/>
          </a:xfrm>
          <a:prstGeom prst="rect">
            <a:avLst/>
          </a:prstGeom>
          <a:noFill/>
        </p:spPr>
        <p:txBody>
          <a:bodyPr wrap="square" rtlCol="0">
            <a:spAutoFit/>
          </a:bodyPr>
          <a:lstStyle/>
          <a:p>
            <a:r>
              <a:rPr lang="es-MX" sz="850" b="1" dirty="0"/>
              <a:t>1. </a:t>
            </a:r>
            <a:r>
              <a:rPr lang="es-MX" sz="850" dirty="0"/>
              <a:t>Tienes como límite esta fecha para realizar tu pago, evitar el cargo de comisiones por pago tardío, falta de pago o intereses moratorios y mantener tu crédito al corriente. Si esta fecha corresponde a un día inhábil bancario, puedes realizar el pago el siguiente día hábil bancario sin que proceda el cobro de comisiones por pago tardío, falta de pago o intereses moratorios.</a:t>
            </a:r>
          </a:p>
          <a:p>
            <a:endParaRPr lang="es-MX" sz="850" b="1" dirty="0"/>
          </a:p>
          <a:p>
            <a:r>
              <a:rPr lang="es-MX" sz="850" b="1" dirty="0"/>
              <a:t>2</a:t>
            </a:r>
            <a:r>
              <a:rPr lang="es-MX" sz="850" b="1" i="1" dirty="0">
                <a:effectLst>
                  <a:outerShdw blurRad="38100" dist="38100" dir="2700000" algn="tl">
                    <a:srgbClr val="000000">
                      <a:alpha val="43137"/>
                    </a:srgbClr>
                  </a:outerShdw>
                </a:effectLst>
              </a:rPr>
              <a:t>. </a:t>
            </a:r>
            <a:r>
              <a:rPr lang="es-MX" sz="850" dirty="0">
                <a:solidFill>
                  <a:srgbClr val="FF0000"/>
                </a:solidFill>
                <a:effectLst>
                  <a:outerShdw blurRad="38100" dist="38100" dir="2700000" algn="tl">
                    <a:srgbClr val="000000">
                      <a:alpha val="43137"/>
                    </a:srgbClr>
                  </a:outerShdw>
                </a:effectLst>
              </a:rPr>
              <a:t>Este es el saldo a pagar para no generar intereses ordinarios (excepto los asociados a disposiciones de efectivo o compras diferidas con intereses, cuyos intereses se continuarían cobrando de conformidad con la tasa acordada y el plazo de diferimiento al que se encuentren sujetos) ni intereses moratorios o comisiones por falta de pago o pago tardío (en caso de resultar aplicables) en el siguiente periodo. No considera el saldo pendiente de compras y cargos diferidos a meses que no es exigible en el periodo actual.</a:t>
            </a:r>
          </a:p>
          <a:p>
            <a:endParaRPr lang="es-MX" sz="850" dirty="0">
              <a:effectLst>
                <a:outerShdw blurRad="38100" dist="38100" dir="2700000" algn="tl">
                  <a:srgbClr val="000000">
                    <a:alpha val="43137"/>
                  </a:srgbClr>
                </a:outerShdw>
              </a:effectLst>
            </a:endParaRPr>
          </a:p>
          <a:p>
            <a:r>
              <a:rPr lang="es-MX" sz="850" b="1" dirty="0"/>
              <a:t>3. </a:t>
            </a:r>
            <a:r>
              <a:rPr lang="es-MX" sz="850" dirty="0"/>
              <a:t>Si no pagas la mensualidad de tus compras a meses, en adición al pago mínimo, éstas generarán intereses ordinarios en el siguiente periodo.</a:t>
            </a:r>
          </a:p>
          <a:p>
            <a:endParaRPr lang="es-MX" sz="850" b="1" dirty="0"/>
          </a:p>
          <a:p>
            <a:r>
              <a:rPr lang="es-MX" sz="850" b="1" dirty="0"/>
              <a:t>4</a:t>
            </a:r>
            <a:r>
              <a:rPr lang="es-MX" sz="850" b="1" dirty="0">
                <a:solidFill>
                  <a:srgbClr val="FF0000"/>
                </a:solidFill>
              </a:rPr>
              <a:t>. </a:t>
            </a:r>
            <a:r>
              <a:rPr lang="es-MX" sz="800" i="1" dirty="0">
                <a:solidFill>
                  <a:srgbClr val="FF0000"/>
                </a:solidFill>
                <a:latin typeface="Arial" panose="020B0604020202020204" pitchFamily="34" charset="0"/>
                <a:cs typeface="Arial" panose="020B0604020202020204" pitchFamily="34" charset="0"/>
              </a:rPr>
              <a:t>El pago mínimo es el monto mínimo que debes pagar para que tu crédito se considere al corriente y no se te cobren comisiones por pago tardío, falta de pago o intereses moratorios. El monto incluye los intereses que se hayan generado en el periodo y el IVA correspondiente. Este pago no te exime de pagar intereses ordinarios. Si solo pagas el mínimo, se generarán intereses sobre el saldo que no fue cubierto con el pago, estos intereses aparecerán reflejados en el siguiente periodo.</a:t>
            </a:r>
          </a:p>
          <a:p>
            <a:endParaRPr lang="es-MX" sz="850" dirty="0"/>
          </a:p>
          <a:p>
            <a:r>
              <a:rPr lang="es-MX" sz="850" b="1" dirty="0"/>
              <a:t>5. </a:t>
            </a:r>
            <a:r>
              <a:rPr lang="es-MX" sz="850" dirty="0"/>
              <a:t>Los datos de esta tabla pueden modificarse en los estados de cuenta subsecuentes debido a que varían en función del uso y pagos realizados a la tarjeta.</a:t>
            </a:r>
          </a:p>
          <a:p>
            <a:endParaRPr lang="es-MX" sz="850" b="1" dirty="0"/>
          </a:p>
          <a:p>
            <a:r>
              <a:rPr lang="es-MX" sz="850" b="1" dirty="0"/>
              <a:t>6. </a:t>
            </a:r>
            <a:r>
              <a:rPr lang="es-MX" sz="850" dirty="0"/>
              <a:t>Estos intereses se calculan considerando la tasa de interés a la fecha de corte. En caso de que la tasa de interés se modifique en los siguientes periodos, el monto de los intereses calculados será distinto. Además, el monto de intereses calculados no considera aquellos derivados de compras y cargos diferidos a meses con intereses.</a:t>
            </a:r>
          </a:p>
          <a:p>
            <a:endParaRPr lang="es-MX" sz="850" b="1" dirty="0"/>
          </a:p>
          <a:p>
            <a:r>
              <a:rPr lang="es-MX" sz="850" b="1" dirty="0"/>
              <a:t>7. </a:t>
            </a:r>
            <a:r>
              <a:rPr lang="es-MX" sz="850" dirty="0"/>
              <a:t>Es el monto exigible de la mensualidad destinado a amortizar el capital de: las compras a meses sin intereses, las compras o cargos diferidos a meses con intereses y las otras líneas de crédito adicionales a la línea de crédito de la tarjeta, en su caso.</a:t>
            </a:r>
          </a:p>
          <a:p>
            <a:endParaRPr lang="es-MX" sz="850" b="1" dirty="0"/>
          </a:p>
          <a:p>
            <a:r>
              <a:rPr lang="es-MX" sz="850" b="1" dirty="0"/>
              <a:t>8. </a:t>
            </a:r>
            <a:r>
              <a:rPr lang="es-MX" sz="850" dirty="0"/>
              <a:t>Los intereses del periodo se calculan en función de la tasa de interés aplicable a los distintos saldos. Revisa la sección "SALDO SOBRE EL QUE SE CALCULARON LOS INTERESES DEL PERIODO" en este estado de cuenta.</a:t>
            </a:r>
          </a:p>
          <a:p>
            <a:endParaRPr lang="es-MX" sz="850" b="1" dirty="0"/>
          </a:p>
          <a:p>
            <a:r>
              <a:rPr lang="es-MX" sz="850" b="1" dirty="0"/>
              <a:t>9. </a:t>
            </a:r>
            <a:r>
              <a:rPr lang="es-MX" sz="850" dirty="0"/>
              <a:t>Incluye los intereses ordinarios y moratorios de compras y cargos regulares, así como de compras y cargos a meses con intereses. </a:t>
            </a:r>
          </a:p>
          <a:p>
            <a:endParaRPr lang="es-MX" sz="850" b="1" dirty="0"/>
          </a:p>
          <a:p>
            <a:r>
              <a:rPr lang="es-MX" sz="850" b="1" dirty="0"/>
              <a:t>10. </a:t>
            </a:r>
            <a:r>
              <a:rPr lang="es-MX" sz="850" dirty="0"/>
              <a:t>Consulta la sección "GLOSARIO DE TÉRMINOS Y ABREVIATURAS" para conocer cómo interpretar este indicador.</a:t>
            </a:r>
          </a:p>
          <a:p>
            <a:endParaRPr lang="es-MX" sz="850" b="1" dirty="0"/>
          </a:p>
          <a:p>
            <a:r>
              <a:rPr lang="es-MX" sz="850" b="1" dirty="0"/>
              <a:t>11. </a:t>
            </a:r>
            <a:r>
              <a:rPr lang="es-MX" sz="850" dirty="0"/>
              <a:t>El saldo deudor total es la suma del pago para no generar intereses y el saldo pendiente a meses.</a:t>
            </a:r>
          </a:p>
          <a:p>
            <a:endParaRPr lang="es-MX" sz="850" b="1" dirty="0"/>
          </a:p>
          <a:p>
            <a:r>
              <a:rPr lang="es-MX" sz="850" b="1" dirty="0"/>
              <a:t>12. </a:t>
            </a:r>
            <a:r>
              <a:rPr lang="es-MX" sz="850" dirty="0"/>
              <a:t>Los intereses del periodo se calculan usando la tasa de interés aplicable a los días del periodo, la cual se obtiene dividiendo la tasa de interés anual aplicable, de acuerdo al renglón que corresponda (ya sea ordinaria, moratoria, preferencial, de cargos y compras diferidas a meses, por disposiciones de efectivo u otras), entre 360 días y multiplicando el resultado por el número de días del periodo.</a:t>
            </a:r>
          </a:p>
          <a:p>
            <a:endParaRPr lang="es-MX" sz="850" b="1" dirty="0"/>
          </a:p>
          <a:p>
            <a:r>
              <a:rPr lang="es-MX" sz="850" b="1" dirty="0"/>
              <a:t>13. </a:t>
            </a:r>
            <a:r>
              <a:rPr lang="es-MX" sz="850" dirty="0"/>
              <a:t>El pago requerido de compras o cargos a meses con intereses ya incluye los intereses pactados al momento de la compra a la tasa de interés acordada.</a:t>
            </a:r>
          </a:p>
          <a:p>
            <a:endParaRPr lang="es-MX" sz="850" dirty="0"/>
          </a:p>
          <a:p>
            <a:r>
              <a:rPr lang="es-MX" sz="850" b="1" dirty="0"/>
              <a:t>14. </a:t>
            </a:r>
            <a:r>
              <a:rPr lang="es-MX" sz="850" dirty="0"/>
              <a:t>La leyenda de “Disposición de efectivo Banca </a:t>
            </a:r>
            <a:r>
              <a:rPr lang="es-MX" sz="850" dirty="0" err="1"/>
              <a:t>Electrónca</a:t>
            </a:r>
            <a:r>
              <a:rPr lang="es-MX" sz="850" dirty="0"/>
              <a:t> APP” en el desglose de movimientos de tu estado de cuenta, comprende el monto de disposiciones realizadas con tu tarjeta de crédito a través de alguno de los siguientes canales: </a:t>
            </a:r>
            <a:r>
              <a:rPr lang="es-MX" sz="850" dirty="0" err="1"/>
              <a:t>BancaElec</a:t>
            </a:r>
            <a:r>
              <a:rPr lang="es-MX" sz="850" dirty="0"/>
              <a:t>, la aplicación App BSSB o Banca por Teléfono.</a:t>
            </a:r>
          </a:p>
          <a:p>
            <a:endParaRPr lang="es-MX" sz="850" dirty="0"/>
          </a:p>
          <a:p>
            <a:r>
              <a:rPr lang="es-MX" sz="850" dirty="0"/>
              <a:t>En disposiciones de efectivo en Cajeros Automáticos en el extranjero, el importe mostrado en Pesos incluye la comisión correspondiente al uso del mismo. El importe mostrado en otras divisas no la incluye.</a:t>
            </a:r>
          </a:p>
          <a:p>
            <a:endParaRPr lang="es-MX" sz="850" dirty="0"/>
          </a:p>
          <a:p>
            <a:r>
              <a:rPr lang="es-MX" sz="850" dirty="0"/>
              <a:t>TC1*: Tipo de cambio USD/MN para todas las transacciones originadas en dólar americano. (Tipo de cambio “FIX BANXICO”).</a:t>
            </a:r>
          </a:p>
          <a:p>
            <a:endParaRPr lang="es-MX" sz="850" dirty="0"/>
          </a:p>
          <a:p>
            <a:r>
              <a:rPr lang="es-MX" sz="850" dirty="0"/>
              <a:t>TC2*: Tipo de cambio Moneda Origen / USD para transacciones originadas en moneda extranjera diferente a USD.</a:t>
            </a:r>
          </a:p>
          <a:p>
            <a:endParaRPr lang="es-MX" sz="850" dirty="0"/>
          </a:p>
          <a:p>
            <a:r>
              <a:rPr lang="es-MX" sz="850" dirty="0"/>
              <a:t>El TC1 no considera el factor autorizado por Banco de México a la Institución conforme a la Circular 9/2018 referente a cargos en moneda extranjera y estipulado en la cláusula 6. CARGO DE LAS DISPOSICIONES EFECTUADAS EN EL EXTRANJERO Y TIPO DE CAMBIO del contrato de adhesión.</a:t>
            </a:r>
          </a:p>
        </p:txBody>
      </p:sp>
      <p:sp>
        <p:nvSpPr>
          <p:cNvPr id="3" name="CuadroTexto 2">
            <a:extLst>
              <a:ext uri="{FF2B5EF4-FFF2-40B4-BE49-F238E27FC236}">
                <a16:creationId xmlns:a16="http://schemas.microsoft.com/office/drawing/2014/main" id="{3A7CD894-B207-2AE7-F939-7BCF1BD69F19}"/>
              </a:ext>
            </a:extLst>
          </p:cNvPr>
          <p:cNvSpPr txBox="1"/>
          <p:nvPr/>
        </p:nvSpPr>
        <p:spPr>
          <a:xfrm>
            <a:off x="6280467" y="9297828"/>
            <a:ext cx="441146" cy="261610"/>
          </a:xfrm>
          <a:prstGeom prst="rect">
            <a:avLst/>
          </a:prstGeom>
          <a:noFill/>
        </p:spPr>
        <p:txBody>
          <a:bodyPr wrap="none" rtlCol="0">
            <a:spAutoFit/>
          </a:bodyPr>
          <a:lstStyle/>
          <a:p>
            <a:r>
              <a:rPr lang="es-MX" sz="1100" dirty="0"/>
              <a:t>de 9</a:t>
            </a:r>
          </a:p>
        </p:txBody>
      </p:sp>
      <p:sp>
        <p:nvSpPr>
          <p:cNvPr id="7" name="CuadroTexto 6">
            <a:extLst>
              <a:ext uri="{FF2B5EF4-FFF2-40B4-BE49-F238E27FC236}">
                <a16:creationId xmlns:a16="http://schemas.microsoft.com/office/drawing/2014/main" id="{AB478D22-F365-BE30-3650-B43AAFA6558E}"/>
              </a:ext>
            </a:extLst>
          </p:cNvPr>
          <p:cNvSpPr txBox="1"/>
          <p:nvPr/>
        </p:nvSpPr>
        <p:spPr>
          <a:xfrm>
            <a:off x="6774180" y="2924175"/>
            <a:ext cx="2452723" cy="369332"/>
          </a:xfrm>
          <a:prstGeom prst="rect">
            <a:avLst/>
          </a:prstGeom>
          <a:noFill/>
        </p:spPr>
        <p:txBody>
          <a:bodyPr wrap="none" rtlCol="0">
            <a:spAutoFit/>
          </a:bodyPr>
          <a:lstStyle/>
          <a:p>
            <a:r>
              <a:rPr lang="es-MX" dirty="0">
                <a:solidFill>
                  <a:srgbClr val="FF0000"/>
                </a:solidFill>
              </a:rPr>
              <a:t>Tipo de letra cambiado</a:t>
            </a:r>
          </a:p>
        </p:txBody>
      </p:sp>
    </p:spTree>
    <p:extLst>
      <p:ext uri="{BB962C8B-B14F-4D97-AF65-F5344CB8AC3E}">
        <p14:creationId xmlns:p14="http://schemas.microsoft.com/office/powerpoint/2010/main" val="4235697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A8F57A-6ACE-D8C7-1B76-C7496EEA8A7D}"/>
            </a:ext>
          </a:extLst>
        </p:cNvPr>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E6D0BD8F-281C-B407-758A-EFD09DDBF11F}"/>
              </a:ext>
            </a:extLst>
          </p:cNvPr>
          <p:cNvSpPr>
            <a:spLocks noGrp="1"/>
          </p:cNvSpPr>
          <p:nvPr>
            <p:ph type="sldNum" sz="quarter" idx="12"/>
          </p:nvPr>
        </p:nvSpPr>
        <p:spPr/>
        <p:txBody>
          <a:bodyPr/>
          <a:lstStyle/>
          <a:p>
            <a:fld id="{3D8947DB-3ECE-4E8C-8144-115143746256}" type="slidenum">
              <a:rPr lang="es-MX" smtClean="0"/>
              <a:t>7</a:t>
            </a:fld>
            <a:endParaRPr lang="es-MX"/>
          </a:p>
        </p:txBody>
      </p:sp>
      <p:sp>
        <p:nvSpPr>
          <p:cNvPr id="9" name="Rectángulo: esquinas redondeadas 8">
            <a:extLst>
              <a:ext uri="{FF2B5EF4-FFF2-40B4-BE49-F238E27FC236}">
                <a16:creationId xmlns:a16="http://schemas.microsoft.com/office/drawing/2014/main" id="{D71928DE-B4B0-086D-D1E9-36C39F075021}"/>
              </a:ext>
            </a:extLst>
          </p:cNvPr>
          <p:cNvSpPr/>
          <p:nvPr/>
        </p:nvSpPr>
        <p:spPr>
          <a:xfrm>
            <a:off x="149860" y="965200"/>
            <a:ext cx="6568440" cy="8731886"/>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pic>
        <p:nvPicPr>
          <p:cNvPr id="7" name="Imagen 6">
            <a:extLst>
              <a:ext uri="{FF2B5EF4-FFF2-40B4-BE49-F238E27FC236}">
                <a16:creationId xmlns:a16="http://schemas.microsoft.com/office/drawing/2014/main" id="{A9016F4B-ED17-B388-15FD-8AC37FA5C6C5}"/>
              </a:ext>
            </a:extLst>
          </p:cNvPr>
          <p:cNvPicPr>
            <a:picLocks noChangeAspect="1"/>
          </p:cNvPicPr>
          <p:nvPr/>
        </p:nvPicPr>
        <p:blipFill>
          <a:blip r:embed="rId3"/>
          <a:stretch>
            <a:fillRect/>
          </a:stretch>
        </p:blipFill>
        <p:spPr>
          <a:xfrm>
            <a:off x="235743" y="1106968"/>
            <a:ext cx="6386513" cy="1146386"/>
          </a:xfrm>
          <a:prstGeom prst="rect">
            <a:avLst/>
          </a:prstGeom>
        </p:spPr>
      </p:pic>
      <p:pic>
        <p:nvPicPr>
          <p:cNvPr id="11" name="Imagen 10">
            <a:extLst>
              <a:ext uri="{FF2B5EF4-FFF2-40B4-BE49-F238E27FC236}">
                <a16:creationId xmlns:a16="http://schemas.microsoft.com/office/drawing/2014/main" id="{EC5B644B-156C-4834-3144-493534213FEB}"/>
              </a:ext>
            </a:extLst>
          </p:cNvPr>
          <p:cNvPicPr>
            <a:picLocks noChangeAspect="1"/>
          </p:cNvPicPr>
          <p:nvPr/>
        </p:nvPicPr>
        <p:blipFill>
          <a:blip r:embed="rId4"/>
          <a:stretch>
            <a:fillRect/>
          </a:stretch>
        </p:blipFill>
        <p:spPr>
          <a:xfrm>
            <a:off x="235742" y="2299482"/>
            <a:ext cx="6386513" cy="1146386"/>
          </a:xfrm>
          <a:prstGeom prst="rect">
            <a:avLst/>
          </a:prstGeom>
        </p:spPr>
      </p:pic>
      <p:pic>
        <p:nvPicPr>
          <p:cNvPr id="13" name="Imagen 12">
            <a:extLst>
              <a:ext uri="{FF2B5EF4-FFF2-40B4-BE49-F238E27FC236}">
                <a16:creationId xmlns:a16="http://schemas.microsoft.com/office/drawing/2014/main" id="{810C9798-0938-AF7E-BBCF-81F3BB0E1E4D}"/>
              </a:ext>
            </a:extLst>
          </p:cNvPr>
          <p:cNvPicPr>
            <a:picLocks noChangeAspect="1"/>
          </p:cNvPicPr>
          <p:nvPr/>
        </p:nvPicPr>
        <p:blipFill>
          <a:blip r:embed="rId5"/>
          <a:stretch>
            <a:fillRect/>
          </a:stretch>
        </p:blipFill>
        <p:spPr>
          <a:xfrm>
            <a:off x="235742" y="3491996"/>
            <a:ext cx="6386513" cy="2183127"/>
          </a:xfrm>
          <a:prstGeom prst="rect">
            <a:avLst/>
          </a:prstGeom>
        </p:spPr>
      </p:pic>
      <p:pic>
        <p:nvPicPr>
          <p:cNvPr id="15" name="Imagen 14">
            <a:extLst>
              <a:ext uri="{FF2B5EF4-FFF2-40B4-BE49-F238E27FC236}">
                <a16:creationId xmlns:a16="http://schemas.microsoft.com/office/drawing/2014/main" id="{F41973AD-ED59-2A33-1CDF-B43D39A6D689}"/>
              </a:ext>
            </a:extLst>
          </p:cNvPr>
          <p:cNvPicPr>
            <a:picLocks noChangeAspect="1"/>
          </p:cNvPicPr>
          <p:nvPr/>
        </p:nvPicPr>
        <p:blipFill>
          <a:blip r:embed="rId6"/>
          <a:stretch>
            <a:fillRect/>
          </a:stretch>
        </p:blipFill>
        <p:spPr>
          <a:xfrm>
            <a:off x="235743" y="5721252"/>
            <a:ext cx="5913598" cy="2087220"/>
          </a:xfrm>
          <a:prstGeom prst="rect">
            <a:avLst/>
          </a:prstGeom>
        </p:spPr>
      </p:pic>
      <p:pic>
        <p:nvPicPr>
          <p:cNvPr id="17" name="Imagen 16">
            <a:extLst>
              <a:ext uri="{FF2B5EF4-FFF2-40B4-BE49-F238E27FC236}">
                <a16:creationId xmlns:a16="http://schemas.microsoft.com/office/drawing/2014/main" id="{A797AABD-CA30-E6FC-2AFE-CD398AD12ED8}"/>
              </a:ext>
            </a:extLst>
          </p:cNvPr>
          <p:cNvPicPr>
            <a:picLocks noChangeAspect="1"/>
          </p:cNvPicPr>
          <p:nvPr/>
        </p:nvPicPr>
        <p:blipFill>
          <a:blip r:embed="rId7"/>
          <a:stretch>
            <a:fillRect/>
          </a:stretch>
        </p:blipFill>
        <p:spPr>
          <a:xfrm>
            <a:off x="235741" y="7951210"/>
            <a:ext cx="6386513" cy="1392288"/>
          </a:xfrm>
          <a:prstGeom prst="rect">
            <a:avLst/>
          </a:prstGeom>
        </p:spPr>
      </p:pic>
      <p:sp>
        <p:nvSpPr>
          <p:cNvPr id="20" name="CuadroTexto 19">
            <a:extLst>
              <a:ext uri="{FF2B5EF4-FFF2-40B4-BE49-F238E27FC236}">
                <a16:creationId xmlns:a16="http://schemas.microsoft.com/office/drawing/2014/main" id="{F9BBA69F-E94F-EC89-C4D5-E0124FD8A020}"/>
              </a:ext>
            </a:extLst>
          </p:cNvPr>
          <p:cNvSpPr txBox="1"/>
          <p:nvPr/>
        </p:nvSpPr>
        <p:spPr>
          <a:xfrm>
            <a:off x="809235" y="3075254"/>
            <a:ext cx="551433" cy="169277"/>
          </a:xfrm>
          <a:prstGeom prst="rect">
            <a:avLst/>
          </a:prstGeom>
          <a:solidFill>
            <a:schemeClr val="tx1"/>
          </a:solidFill>
        </p:spPr>
        <p:txBody>
          <a:bodyPr wrap="none" lIns="0" tIns="0" rIns="0" bIns="0" rtlCol="0">
            <a:spAutoFit/>
          </a:bodyPr>
          <a:lstStyle/>
          <a:p>
            <a:r>
              <a:rPr lang="es-MX" sz="1100" dirty="0" err="1">
                <a:solidFill>
                  <a:schemeClr val="bg1"/>
                </a:solidFill>
              </a:rPr>
              <a:t>bssbmex</a:t>
            </a:r>
            <a:endParaRPr lang="es-MX" sz="1100" dirty="0">
              <a:solidFill>
                <a:schemeClr val="bg1"/>
              </a:solidFill>
            </a:endParaRPr>
          </a:p>
        </p:txBody>
      </p:sp>
      <p:sp>
        <p:nvSpPr>
          <p:cNvPr id="21" name="CuadroTexto 20">
            <a:extLst>
              <a:ext uri="{FF2B5EF4-FFF2-40B4-BE49-F238E27FC236}">
                <a16:creationId xmlns:a16="http://schemas.microsoft.com/office/drawing/2014/main" id="{24863A53-10AA-EE1E-12F4-01CD5DBC1A1C}"/>
              </a:ext>
            </a:extLst>
          </p:cNvPr>
          <p:cNvSpPr txBox="1"/>
          <p:nvPr/>
        </p:nvSpPr>
        <p:spPr>
          <a:xfrm>
            <a:off x="2333235" y="3988770"/>
            <a:ext cx="854465" cy="169277"/>
          </a:xfrm>
          <a:prstGeom prst="rect">
            <a:avLst/>
          </a:prstGeom>
          <a:solidFill>
            <a:schemeClr val="bg1"/>
          </a:solidFill>
        </p:spPr>
        <p:txBody>
          <a:bodyPr wrap="square" lIns="0" tIns="0" rIns="0" bIns="0" rtlCol="0">
            <a:spAutoFit/>
          </a:bodyPr>
          <a:lstStyle/>
          <a:p>
            <a:r>
              <a:rPr lang="es-MX" sz="1100" dirty="0"/>
              <a:t>55 1234 5679</a:t>
            </a:r>
          </a:p>
        </p:txBody>
      </p:sp>
      <p:sp>
        <p:nvSpPr>
          <p:cNvPr id="22" name="CuadroTexto 21">
            <a:extLst>
              <a:ext uri="{FF2B5EF4-FFF2-40B4-BE49-F238E27FC236}">
                <a16:creationId xmlns:a16="http://schemas.microsoft.com/office/drawing/2014/main" id="{01E2E0E9-79F9-0C32-70F4-053BC1BC3C24}"/>
              </a:ext>
            </a:extLst>
          </p:cNvPr>
          <p:cNvSpPr txBox="1"/>
          <p:nvPr/>
        </p:nvSpPr>
        <p:spPr>
          <a:xfrm>
            <a:off x="3374938" y="7410245"/>
            <a:ext cx="1102115" cy="184666"/>
          </a:xfrm>
          <a:prstGeom prst="rect">
            <a:avLst/>
          </a:prstGeom>
          <a:solidFill>
            <a:schemeClr val="bg1"/>
          </a:solidFill>
        </p:spPr>
        <p:txBody>
          <a:bodyPr wrap="square" lIns="0" tIns="0" rIns="0" bIns="0" rtlCol="0">
            <a:spAutoFit/>
          </a:bodyPr>
          <a:lstStyle/>
          <a:p>
            <a:r>
              <a:rPr lang="es-MX" sz="1200" dirty="0"/>
              <a:t>55 1234 1111</a:t>
            </a:r>
          </a:p>
        </p:txBody>
      </p:sp>
      <p:sp>
        <p:nvSpPr>
          <p:cNvPr id="23" name="CuadroTexto 22">
            <a:extLst>
              <a:ext uri="{FF2B5EF4-FFF2-40B4-BE49-F238E27FC236}">
                <a16:creationId xmlns:a16="http://schemas.microsoft.com/office/drawing/2014/main" id="{3D12DA23-9495-93EA-899D-4777A6A14252}"/>
              </a:ext>
            </a:extLst>
          </p:cNvPr>
          <p:cNvSpPr txBox="1"/>
          <p:nvPr/>
        </p:nvSpPr>
        <p:spPr>
          <a:xfrm>
            <a:off x="3734998" y="8093950"/>
            <a:ext cx="602051" cy="184666"/>
          </a:xfrm>
          <a:prstGeom prst="rect">
            <a:avLst/>
          </a:prstGeom>
          <a:solidFill>
            <a:schemeClr val="bg1"/>
          </a:solidFill>
        </p:spPr>
        <p:txBody>
          <a:bodyPr wrap="square" lIns="0" tIns="0" rIns="0" bIns="0" rtlCol="0">
            <a:spAutoFit/>
          </a:bodyPr>
          <a:lstStyle/>
          <a:p>
            <a:pPr algn="ctr"/>
            <a:r>
              <a:rPr lang="es-MX" sz="1200" dirty="0"/>
              <a:t>BSSB</a:t>
            </a:r>
          </a:p>
        </p:txBody>
      </p:sp>
      <p:sp>
        <p:nvSpPr>
          <p:cNvPr id="24" name="CuadroTexto 23">
            <a:extLst>
              <a:ext uri="{FF2B5EF4-FFF2-40B4-BE49-F238E27FC236}">
                <a16:creationId xmlns:a16="http://schemas.microsoft.com/office/drawing/2014/main" id="{79BA09C7-2CAA-FE0B-DC34-6710C68E830F}"/>
              </a:ext>
            </a:extLst>
          </p:cNvPr>
          <p:cNvSpPr txBox="1"/>
          <p:nvPr/>
        </p:nvSpPr>
        <p:spPr>
          <a:xfrm>
            <a:off x="6280467" y="9297828"/>
            <a:ext cx="441146" cy="261610"/>
          </a:xfrm>
          <a:prstGeom prst="rect">
            <a:avLst/>
          </a:prstGeom>
          <a:noFill/>
        </p:spPr>
        <p:txBody>
          <a:bodyPr wrap="none" rtlCol="0">
            <a:spAutoFit/>
          </a:bodyPr>
          <a:lstStyle/>
          <a:p>
            <a:r>
              <a:rPr lang="es-MX" sz="1100" dirty="0"/>
              <a:t>de 9</a:t>
            </a:r>
          </a:p>
        </p:txBody>
      </p:sp>
      <p:sp>
        <p:nvSpPr>
          <p:cNvPr id="2" name="CuadroTexto 1">
            <a:extLst>
              <a:ext uri="{FF2B5EF4-FFF2-40B4-BE49-F238E27FC236}">
                <a16:creationId xmlns:a16="http://schemas.microsoft.com/office/drawing/2014/main" id="{0A4DB86D-C3E1-75CD-BE86-AE7ED5CA1D52}"/>
              </a:ext>
            </a:extLst>
          </p:cNvPr>
          <p:cNvSpPr txBox="1"/>
          <p:nvPr/>
        </p:nvSpPr>
        <p:spPr>
          <a:xfrm>
            <a:off x="66883" y="657570"/>
            <a:ext cx="3439236" cy="261610"/>
          </a:xfrm>
          <a:prstGeom prst="rect">
            <a:avLst/>
          </a:prstGeom>
          <a:noFill/>
        </p:spPr>
        <p:txBody>
          <a:bodyPr wrap="square">
            <a:spAutoFit/>
          </a:bodyPr>
          <a:lstStyle/>
          <a:p>
            <a:r>
              <a:rPr lang="es-MX" sz="1100" b="0" i="0" u="none" strike="noStrike" baseline="0" dirty="0">
                <a:latin typeface="ArialMT"/>
              </a:rPr>
              <a:t>Número de tarjeta: </a:t>
            </a:r>
            <a:r>
              <a:rPr lang="es-MX" sz="1100" b="1" i="0" u="none" strike="noStrike" baseline="0" dirty="0">
                <a:latin typeface="Arial-BoldMT"/>
              </a:rPr>
              <a:t>4567 8901 2345 6789</a:t>
            </a:r>
          </a:p>
        </p:txBody>
      </p:sp>
      <p:sp>
        <p:nvSpPr>
          <p:cNvPr id="3" name="CuadroTexto 2">
            <a:extLst>
              <a:ext uri="{FF2B5EF4-FFF2-40B4-BE49-F238E27FC236}">
                <a16:creationId xmlns:a16="http://schemas.microsoft.com/office/drawing/2014/main" id="{A213C9AC-B16D-8911-4468-23974534D165}"/>
              </a:ext>
            </a:extLst>
          </p:cNvPr>
          <p:cNvSpPr txBox="1"/>
          <p:nvPr/>
        </p:nvSpPr>
        <p:spPr>
          <a:xfrm>
            <a:off x="2889362" y="3650982"/>
            <a:ext cx="479298" cy="161583"/>
          </a:xfrm>
          <a:prstGeom prst="rect">
            <a:avLst/>
          </a:prstGeom>
          <a:solidFill>
            <a:schemeClr val="bg1"/>
          </a:solidFill>
        </p:spPr>
        <p:txBody>
          <a:bodyPr wrap="none" lIns="0" tIns="0" rIns="0" bIns="0" rtlCol="0">
            <a:spAutoFit/>
          </a:bodyPr>
          <a:lstStyle>
            <a:defPPr>
              <a:defRPr lang="en-US"/>
            </a:defPPr>
            <a:lvl1pPr>
              <a:defRPr sz="1100">
                <a:solidFill>
                  <a:schemeClr val="bg1"/>
                </a:solidFill>
              </a:defRPr>
            </a:lvl1pPr>
          </a:lstStyle>
          <a:p>
            <a:r>
              <a:rPr lang="es-MX" sz="1050" b="1" dirty="0" err="1">
                <a:solidFill>
                  <a:schemeClr val="tx1"/>
                </a:solidFill>
              </a:rPr>
              <a:t>Eleckey</a:t>
            </a:r>
            <a:endParaRPr lang="es-MX" sz="1050" b="1" dirty="0">
              <a:solidFill>
                <a:schemeClr val="tx1"/>
              </a:solidFill>
            </a:endParaRPr>
          </a:p>
        </p:txBody>
      </p:sp>
      <p:sp>
        <p:nvSpPr>
          <p:cNvPr id="8" name="CuadroTexto 7">
            <a:extLst>
              <a:ext uri="{FF2B5EF4-FFF2-40B4-BE49-F238E27FC236}">
                <a16:creationId xmlns:a16="http://schemas.microsoft.com/office/drawing/2014/main" id="{A41E29C7-A060-EED8-44FD-469135AC1971}"/>
              </a:ext>
            </a:extLst>
          </p:cNvPr>
          <p:cNvSpPr txBox="1"/>
          <p:nvPr/>
        </p:nvSpPr>
        <p:spPr>
          <a:xfrm>
            <a:off x="4397734" y="3661242"/>
            <a:ext cx="455253" cy="153888"/>
          </a:xfrm>
          <a:prstGeom prst="rect">
            <a:avLst/>
          </a:prstGeom>
          <a:solidFill>
            <a:schemeClr val="bg1"/>
          </a:solidFill>
        </p:spPr>
        <p:txBody>
          <a:bodyPr wrap="none" lIns="0" tIns="0" rIns="0" bIns="0" rtlCol="0">
            <a:spAutoFit/>
          </a:bodyPr>
          <a:lstStyle>
            <a:defPPr>
              <a:defRPr lang="en-US"/>
            </a:defPPr>
            <a:lvl1pPr>
              <a:defRPr sz="1100">
                <a:solidFill>
                  <a:schemeClr val="bg1"/>
                </a:solidFill>
              </a:defRPr>
            </a:lvl1pPr>
          </a:lstStyle>
          <a:p>
            <a:r>
              <a:rPr lang="es-MX" sz="1000" b="1" dirty="0" err="1">
                <a:solidFill>
                  <a:schemeClr val="tx1"/>
                </a:solidFill>
              </a:rPr>
              <a:t>Eleckey</a:t>
            </a:r>
            <a:endParaRPr lang="es-MX" sz="1000" b="1" dirty="0">
              <a:solidFill>
                <a:schemeClr val="tx1"/>
              </a:solidFill>
            </a:endParaRPr>
          </a:p>
        </p:txBody>
      </p:sp>
      <p:sp>
        <p:nvSpPr>
          <p:cNvPr id="10" name="CuadroTexto 9">
            <a:extLst>
              <a:ext uri="{FF2B5EF4-FFF2-40B4-BE49-F238E27FC236}">
                <a16:creationId xmlns:a16="http://schemas.microsoft.com/office/drawing/2014/main" id="{42B34A4F-5534-A228-B65F-D6E78F25E79C}"/>
              </a:ext>
            </a:extLst>
          </p:cNvPr>
          <p:cNvSpPr txBox="1"/>
          <p:nvPr/>
        </p:nvSpPr>
        <p:spPr>
          <a:xfrm>
            <a:off x="407792" y="8421355"/>
            <a:ext cx="6094608" cy="369332"/>
          </a:xfrm>
          <a:prstGeom prst="rect">
            <a:avLst/>
          </a:prstGeom>
          <a:solidFill>
            <a:schemeClr val="bg1"/>
          </a:solidFill>
        </p:spPr>
        <p:txBody>
          <a:bodyPr wrap="square" lIns="0" tIns="0" rIns="0" bIns="0" rtlCol="0">
            <a:spAutoFit/>
          </a:bodyPr>
          <a:lstStyle/>
          <a:p>
            <a:r>
              <a:rPr lang="es-MX" sz="1200" b="1" dirty="0"/>
              <a:t>Niño perdido 39 Bis, col Obrera,  PB,  C.P. 06000, CDMX</a:t>
            </a:r>
          </a:p>
          <a:p>
            <a:endParaRPr lang="es-MX" sz="1200" b="1" dirty="0"/>
          </a:p>
        </p:txBody>
      </p:sp>
      <p:sp>
        <p:nvSpPr>
          <p:cNvPr id="5" name="CuadroTexto 4">
            <a:extLst>
              <a:ext uri="{FF2B5EF4-FFF2-40B4-BE49-F238E27FC236}">
                <a16:creationId xmlns:a16="http://schemas.microsoft.com/office/drawing/2014/main" id="{906DEB2A-27F3-109D-D46F-9338D1E85D56}"/>
              </a:ext>
            </a:extLst>
          </p:cNvPr>
          <p:cNvSpPr txBox="1"/>
          <p:nvPr/>
        </p:nvSpPr>
        <p:spPr>
          <a:xfrm>
            <a:off x="3527284" y="1319971"/>
            <a:ext cx="163506" cy="184666"/>
          </a:xfrm>
          <a:prstGeom prst="rect">
            <a:avLst/>
          </a:prstGeom>
          <a:solidFill>
            <a:schemeClr val="bg1"/>
          </a:solidFill>
        </p:spPr>
        <p:txBody>
          <a:bodyPr wrap="none" lIns="0" tIns="0" rIns="0" bIns="0" rtlCol="0">
            <a:spAutoFit/>
          </a:bodyPr>
          <a:lstStyle>
            <a:defPPr>
              <a:defRPr lang="en-US"/>
            </a:defPPr>
            <a:lvl1pPr>
              <a:defRPr sz="1100">
                <a:solidFill>
                  <a:schemeClr val="bg1"/>
                </a:solidFill>
              </a:defRPr>
            </a:lvl1pPr>
          </a:lstStyle>
          <a:p>
            <a:r>
              <a:rPr lang="es-MX" sz="1200" b="1" dirty="0">
                <a:solidFill>
                  <a:schemeClr val="tx1"/>
                </a:solidFill>
              </a:rPr>
              <a:t>90</a:t>
            </a:r>
          </a:p>
        </p:txBody>
      </p:sp>
      <p:sp>
        <p:nvSpPr>
          <p:cNvPr id="16" name="CuadroTexto 15">
            <a:extLst>
              <a:ext uri="{FF2B5EF4-FFF2-40B4-BE49-F238E27FC236}">
                <a16:creationId xmlns:a16="http://schemas.microsoft.com/office/drawing/2014/main" id="{257257DB-A137-54BD-8490-CAB53E36C721}"/>
              </a:ext>
            </a:extLst>
          </p:cNvPr>
          <p:cNvSpPr txBox="1"/>
          <p:nvPr/>
        </p:nvSpPr>
        <p:spPr>
          <a:xfrm>
            <a:off x="6858000" y="6960870"/>
            <a:ext cx="2178738" cy="369332"/>
          </a:xfrm>
          <a:prstGeom prst="rect">
            <a:avLst/>
          </a:prstGeom>
          <a:noFill/>
        </p:spPr>
        <p:txBody>
          <a:bodyPr wrap="none" rtlCol="0">
            <a:spAutoFit/>
          </a:bodyPr>
          <a:lstStyle/>
          <a:p>
            <a:r>
              <a:rPr lang="es-MX" dirty="0">
                <a:solidFill>
                  <a:srgbClr val="FF0000"/>
                </a:solidFill>
              </a:rPr>
              <a:t>Imágenes alineadas</a:t>
            </a:r>
          </a:p>
        </p:txBody>
      </p:sp>
      <p:sp>
        <p:nvSpPr>
          <p:cNvPr id="6" name="CuadroTexto 5">
            <a:extLst>
              <a:ext uri="{FF2B5EF4-FFF2-40B4-BE49-F238E27FC236}">
                <a16:creationId xmlns:a16="http://schemas.microsoft.com/office/drawing/2014/main" id="{93B29C5F-A86C-9842-0F76-68A9AE5D2D85}"/>
              </a:ext>
            </a:extLst>
          </p:cNvPr>
          <p:cNvSpPr txBox="1"/>
          <p:nvPr/>
        </p:nvSpPr>
        <p:spPr>
          <a:xfrm>
            <a:off x="4128694" y="6396969"/>
            <a:ext cx="348359" cy="161583"/>
          </a:xfrm>
          <a:prstGeom prst="rect">
            <a:avLst/>
          </a:prstGeom>
          <a:solidFill>
            <a:schemeClr val="bg1"/>
          </a:solidFill>
        </p:spPr>
        <p:txBody>
          <a:bodyPr wrap="square" lIns="0" tIns="0" rIns="0" bIns="0" rtlCol="0">
            <a:spAutoFit/>
          </a:bodyPr>
          <a:lstStyle/>
          <a:p>
            <a:r>
              <a:rPr lang="es-MX" sz="1050" dirty="0">
                <a:solidFill>
                  <a:srgbClr val="FF0000"/>
                </a:solidFill>
              </a:rPr>
              <a:t>1 y 12</a:t>
            </a:r>
          </a:p>
        </p:txBody>
      </p:sp>
      <p:sp>
        <p:nvSpPr>
          <p:cNvPr id="12" name="CuadroTexto 11">
            <a:extLst>
              <a:ext uri="{FF2B5EF4-FFF2-40B4-BE49-F238E27FC236}">
                <a16:creationId xmlns:a16="http://schemas.microsoft.com/office/drawing/2014/main" id="{83D1BAF0-E28D-ED63-4DFF-5347586C0463}"/>
              </a:ext>
            </a:extLst>
          </p:cNvPr>
          <p:cNvSpPr txBox="1"/>
          <p:nvPr/>
        </p:nvSpPr>
        <p:spPr>
          <a:xfrm>
            <a:off x="6858000" y="6189220"/>
            <a:ext cx="4079065" cy="369332"/>
          </a:xfrm>
          <a:prstGeom prst="rect">
            <a:avLst/>
          </a:prstGeom>
          <a:noFill/>
        </p:spPr>
        <p:txBody>
          <a:bodyPr wrap="none" rtlCol="0">
            <a:spAutoFit/>
          </a:bodyPr>
          <a:lstStyle/>
          <a:p>
            <a:r>
              <a:rPr lang="es-MX" dirty="0">
                <a:solidFill>
                  <a:srgbClr val="FF0000"/>
                </a:solidFill>
              </a:rPr>
              <a:t>Imágenes dinámicas según el producto</a:t>
            </a:r>
          </a:p>
        </p:txBody>
      </p:sp>
    </p:spTree>
    <p:extLst>
      <p:ext uri="{BB962C8B-B14F-4D97-AF65-F5344CB8AC3E}">
        <p14:creationId xmlns:p14="http://schemas.microsoft.com/office/powerpoint/2010/main" val="1480299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78D719-5211-6528-D1B4-B3DD2C8FB777}"/>
            </a:ext>
          </a:extLst>
        </p:cNvPr>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F7FC3DAA-FCB2-889E-459B-C2B72B57CDEB}"/>
              </a:ext>
            </a:extLst>
          </p:cNvPr>
          <p:cNvSpPr>
            <a:spLocks noGrp="1"/>
          </p:cNvSpPr>
          <p:nvPr>
            <p:ph type="sldNum" sz="quarter" idx="12"/>
          </p:nvPr>
        </p:nvSpPr>
        <p:spPr/>
        <p:txBody>
          <a:bodyPr/>
          <a:lstStyle/>
          <a:p>
            <a:fld id="{3D8947DB-3ECE-4E8C-8144-115143746256}" type="slidenum">
              <a:rPr lang="es-MX" smtClean="0"/>
              <a:t>8</a:t>
            </a:fld>
            <a:endParaRPr lang="es-MX" dirty="0"/>
          </a:p>
        </p:txBody>
      </p:sp>
      <p:sp>
        <p:nvSpPr>
          <p:cNvPr id="5" name="Rectangle 4">
            <a:extLst>
              <a:ext uri="{FF2B5EF4-FFF2-40B4-BE49-F238E27FC236}">
                <a16:creationId xmlns:a16="http://schemas.microsoft.com/office/drawing/2014/main" id="{37E9D80B-CB9A-2078-0F5D-1FD494A6FEA2}"/>
              </a:ext>
            </a:extLst>
          </p:cNvPr>
          <p:cNvSpPr>
            <a:spLocks noChangeArrowheads="1"/>
          </p:cNvSpPr>
          <p:nvPr/>
        </p:nvSpPr>
        <p:spPr bwMode="auto">
          <a:xfrm>
            <a:off x="106960" y="252905"/>
            <a:ext cx="19559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s-MX" sz="2800" b="1" dirty="0"/>
              <a:t>BSSB Bank</a:t>
            </a:r>
            <a:endParaRPr lang="es-MX" sz="2800" dirty="0"/>
          </a:p>
        </p:txBody>
      </p:sp>
      <p:sp>
        <p:nvSpPr>
          <p:cNvPr id="6" name="Luna 5">
            <a:extLst>
              <a:ext uri="{FF2B5EF4-FFF2-40B4-BE49-F238E27FC236}">
                <a16:creationId xmlns:a16="http://schemas.microsoft.com/office/drawing/2014/main" id="{C4E989D9-64B4-5682-E232-4AB5BD7A61F4}"/>
              </a:ext>
            </a:extLst>
          </p:cNvPr>
          <p:cNvSpPr/>
          <p:nvPr/>
        </p:nvSpPr>
        <p:spPr>
          <a:xfrm rot="14347990">
            <a:off x="1701359" y="226491"/>
            <a:ext cx="457200" cy="914400"/>
          </a:xfrm>
          <a:prstGeom prst="moon">
            <a:avLst>
              <a:gd name="adj" fmla="val 40795"/>
            </a:avLst>
          </a:prstGeom>
          <a:ln>
            <a:noFill/>
          </a:ln>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9" name="Rectángulo: esquinas redondeadas 8">
            <a:extLst>
              <a:ext uri="{FF2B5EF4-FFF2-40B4-BE49-F238E27FC236}">
                <a16:creationId xmlns:a16="http://schemas.microsoft.com/office/drawing/2014/main" id="{67E38535-01A9-564B-7822-037DD6E0C1DF}"/>
              </a:ext>
            </a:extLst>
          </p:cNvPr>
          <p:cNvSpPr/>
          <p:nvPr/>
        </p:nvSpPr>
        <p:spPr>
          <a:xfrm>
            <a:off x="149860" y="1237587"/>
            <a:ext cx="6568440" cy="8459498"/>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sp>
        <p:nvSpPr>
          <p:cNvPr id="12" name="CuadroTexto 11">
            <a:extLst>
              <a:ext uri="{FF2B5EF4-FFF2-40B4-BE49-F238E27FC236}">
                <a16:creationId xmlns:a16="http://schemas.microsoft.com/office/drawing/2014/main" id="{061F8E3A-BF27-305D-D9EA-FCF4AB05798B}"/>
              </a:ext>
            </a:extLst>
          </p:cNvPr>
          <p:cNvSpPr txBox="1"/>
          <p:nvPr/>
        </p:nvSpPr>
        <p:spPr>
          <a:xfrm>
            <a:off x="6280467" y="9297828"/>
            <a:ext cx="441146" cy="261610"/>
          </a:xfrm>
          <a:prstGeom prst="rect">
            <a:avLst/>
          </a:prstGeom>
          <a:noFill/>
        </p:spPr>
        <p:txBody>
          <a:bodyPr wrap="none" rtlCol="0">
            <a:spAutoFit/>
          </a:bodyPr>
          <a:lstStyle/>
          <a:p>
            <a:r>
              <a:rPr lang="es-MX" sz="1100" dirty="0"/>
              <a:t>de 9</a:t>
            </a:r>
          </a:p>
        </p:txBody>
      </p:sp>
      <p:sp>
        <p:nvSpPr>
          <p:cNvPr id="7" name="CuadroTexto 6">
            <a:extLst>
              <a:ext uri="{FF2B5EF4-FFF2-40B4-BE49-F238E27FC236}">
                <a16:creationId xmlns:a16="http://schemas.microsoft.com/office/drawing/2014/main" id="{8D0171F8-B863-5A1B-83F9-5CC9D471F5E5}"/>
              </a:ext>
            </a:extLst>
          </p:cNvPr>
          <p:cNvSpPr txBox="1"/>
          <p:nvPr/>
        </p:nvSpPr>
        <p:spPr>
          <a:xfrm>
            <a:off x="66883" y="975977"/>
            <a:ext cx="3439236" cy="261610"/>
          </a:xfrm>
          <a:prstGeom prst="rect">
            <a:avLst/>
          </a:prstGeom>
          <a:noFill/>
        </p:spPr>
        <p:txBody>
          <a:bodyPr wrap="square">
            <a:spAutoFit/>
          </a:bodyPr>
          <a:lstStyle/>
          <a:p>
            <a:r>
              <a:rPr lang="es-MX" sz="1100" b="0" i="0" u="none" strike="noStrike" baseline="0" dirty="0">
                <a:latin typeface="ArialMT"/>
              </a:rPr>
              <a:t>Número de tarjeta: </a:t>
            </a:r>
            <a:r>
              <a:rPr lang="es-MX" sz="1100" b="1" i="0" u="none" strike="noStrike" baseline="0" dirty="0">
                <a:latin typeface="Arial-BoldMT"/>
              </a:rPr>
              <a:t>4567 8901 2345 6789</a:t>
            </a:r>
          </a:p>
        </p:txBody>
      </p:sp>
      <p:pic>
        <p:nvPicPr>
          <p:cNvPr id="8" name="Imagen 7">
            <a:extLst>
              <a:ext uri="{FF2B5EF4-FFF2-40B4-BE49-F238E27FC236}">
                <a16:creationId xmlns:a16="http://schemas.microsoft.com/office/drawing/2014/main" id="{4858FD01-53E3-4DDC-72FB-867D0C42E67E}"/>
              </a:ext>
            </a:extLst>
          </p:cNvPr>
          <p:cNvPicPr>
            <a:picLocks noChangeAspect="1"/>
          </p:cNvPicPr>
          <p:nvPr/>
        </p:nvPicPr>
        <p:blipFill>
          <a:blip r:embed="rId2"/>
          <a:stretch>
            <a:fillRect/>
          </a:stretch>
        </p:blipFill>
        <p:spPr>
          <a:xfrm>
            <a:off x="363631" y="1982316"/>
            <a:ext cx="6022882" cy="5956748"/>
          </a:xfrm>
          <a:prstGeom prst="rect">
            <a:avLst/>
          </a:prstGeom>
        </p:spPr>
      </p:pic>
      <p:sp>
        <p:nvSpPr>
          <p:cNvPr id="11" name="AutoShape 1">
            <a:extLst>
              <a:ext uri="{FF2B5EF4-FFF2-40B4-BE49-F238E27FC236}">
                <a16:creationId xmlns:a16="http://schemas.microsoft.com/office/drawing/2014/main" id="{6C2E6987-5BC0-9E4A-EFAC-D2D7B4B2BFA2}"/>
              </a:ext>
            </a:extLst>
          </p:cNvPr>
          <p:cNvSpPr>
            <a:spLocks noChangeArrowheads="1"/>
          </p:cNvSpPr>
          <p:nvPr/>
        </p:nvSpPr>
        <p:spPr bwMode="auto">
          <a:xfrm>
            <a:off x="149860" y="1329894"/>
            <a:ext cx="6568440" cy="215089"/>
          </a:xfrm>
          <a:prstGeom prst="roundRect">
            <a:avLst>
              <a:gd name="adj" fmla="val 16667"/>
            </a:avLst>
          </a:prstGeom>
          <a:solidFill>
            <a:srgbClr val="002060"/>
          </a:solidFill>
          <a:ln w="12700">
            <a:solidFill>
              <a:srgbClr val="030E13"/>
            </a:solidFill>
            <a:miter lim="800000"/>
            <a:headEnd/>
            <a:tailEnd/>
          </a:ln>
        </p:spPr>
        <p:txBody>
          <a:bodyPr vert="horz" wrap="square" lIns="72000" tIns="0" rIns="0" bIns="0" numCol="1" anchor="ctr" anchorCtr="0" compatLnSpc="1">
            <a:prstTxWarp prst="textNoShape">
              <a:avLst/>
            </a:prstTxWarp>
          </a:bodyPr>
          <a:lstStyle/>
          <a:p>
            <a:pPr defTabSz="914400" eaLnBrk="0" fontAlgn="base" hangingPunct="0">
              <a:spcBef>
                <a:spcPct val="0"/>
              </a:spcBef>
              <a:spcAft>
                <a:spcPct val="0"/>
              </a:spcAft>
            </a:pPr>
            <a:r>
              <a:rPr lang="es-MX" sz="900" b="1" dirty="0">
                <a:solidFill>
                  <a:schemeClr val="bg1"/>
                </a:solidFill>
                <a:latin typeface="Aptos" panose="020B0004020202020204" pitchFamily="34" charset="0"/>
                <a:cs typeface="Times New Roman" panose="02020603050405020304" pitchFamily="18" charset="0"/>
              </a:rPr>
              <a:t>PROMOCIONES</a:t>
            </a:r>
          </a:p>
        </p:txBody>
      </p:sp>
      <p:sp>
        <p:nvSpPr>
          <p:cNvPr id="2" name="CuadroTexto 1">
            <a:extLst>
              <a:ext uri="{FF2B5EF4-FFF2-40B4-BE49-F238E27FC236}">
                <a16:creationId xmlns:a16="http://schemas.microsoft.com/office/drawing/2014/main" id="{29FCA245-D000-671A-81B2-99E96B677447}"/>
              </a:ext>
            </a:extLst>
          </p:cNvPr>
          <p:cNvSpPr txBox="1"/>
          <p:nvPr/>
        </p:nvSpPr>
        <p:spPr>
          <a:xfrm>
            <a:off x="6708140" y="3019425"/>
            <a:ext cx="2567819" cy="646331"/>
          </a:xfrm>
          <a:prstGeom prst="rect">
            <a:avLst/>
          </a:prstGeom>
          <a:noFill/>
        </p:spPr>
        <p:txBody>
          <a:bodyPr wrap="none" rtlCol="0">
            <a:spAutoFit/>
          </a:bodyPr>
          <a:lstStyle/>
          <a:p>
            <a:r>
              <a:rPr lang="es-MX" dirty="0">
                <a:solidFill>
                  <a:srgbClr val="FF0000"/>
                </a:solidFill>
              </a:rPr>
              <a:t>Fue vigente en Feb 2024</a:t>
            </a:r>
          </a:p>
          <a:p>
            <a:endParaRPr lang="es-MX" dirty="0">
              <a:solidFill>
                <a:srgbClr val="FF0000"/>
              </a:solidFill>
            </a:endParaRPr>
          </a:p>
        </p:txBody>
      </p:sp>
      <p:cxnSp>
        <p:nvCxnSpPr>
          <p:cNvPr id="13" name="Conector recto de flecha 12">
            <a:extLst>
              <a:ext uri="{FF2B5EF4-FFF2-40B4-BE49-F238E27FC236}">
                <a16:creationId xmlns:a16="http://schemas.microsoft.com/office/drawing/2014/main" id="{1270801C-6EF3-27C7-E2C7-B4912B04D3DA}"/>
              </a:ext>
            </a:extLst>
          </p:cNvPr>
          <p:cNvCxnSpPr>
            <a:cxnSpLocks/>
            <a:stCxn id="2" idx="1"/>
          </p:cNvCxnSpPr>
          <p:nvPr/>
        </p:nvCxnSpPr>
        <p:spPr>
          <a:xfrm flipH="1">
            <a:off x="3876675" y="3342591"/>
            <a:ext cx="2831465"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45477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EF2000-172A-9C1C-E1DA-ABD266042C8B}"/>
            </a:ext>
          </a:extLst>
        </p:cNvPr>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26840714-3651-B5D4-D34C-E7B3502BC8A9}"/>
              </a:ext>
            </a:extLst>
          </p:cNvPr>
          <p:cNvSpPr>
            <a:spLocks noGrp="1"/>
          </p:cNvSpPr>
          <p:nvPr>
            <p:ph type="sldNum" sz="quarter" idx="12"/>
          </p:nvPr>
        </p:nvSpPr>
        <p:spPr/>
        <p:txBody>
          <a:bodyPr/>
          <a:lstStyle/>
          <a:p>
            <a:fld id="{3D8947DB-3ECE-4E8C-8144-115143746256}" type="slidenum">
              <a:rPr lang="es-MX" smtClean="0"/>
              <a:t>9</a:t>
            </a:fld>
            <a:endParaRPr lang="es-MX" dirty="0"/>
          </a:p>
        </p:txBody>
      </p:sp>
      <p:sp>
        <p:nvSpPr>
          <p:cNvPr id="5" name="Rectangle 4">
            <a:extLst>
              <a:ext uri="{FF2B5EF4-FFF2-40B4-BE49-F238E27FC236}">
                <a16:creationId xmlns:a16="http://schemas.microsoft.com/office/drawing/2014/main" id="{BADBF3D6-BC67-97DE-7F00-A96A55AE3C91}"/>
              </a:ext>
            </a:extLst>
          </p:cNvPr>
          <p:cNvSpPr>
            <a:spLocks noChangeArrowheads="1"/>
          </p:cNvSpPr>
          <p:nvPr/>
        </p:nvSpPr>
        <p:spPr bwMode="auto">
          <a:xfrm>
            <a:off x="106960" y="252905"/>
            <a:ext cx="19559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s-MX" sz="2800" b="1" dirty="0"/>
              <a:t>BSSB Bank</a:t>
            </a:r>
            <a:endParaRPr lang="es-MX" sz="2800" dirty="0"/>
          </a:p>
        </p:txBody>
      </p:sp>
      <p:sp>
        <p:nvSpPr>
          <p:cNvPr id="6" name="Luna 5">
            <a:extLst>
              <a:ext uri="{FF2B5EF4-FFF2-40B4-BE49-F238E27FC236}">
                <a16:creationId xmlns:a16="http://schemas.microsoft.com/office/drawing/2014/main" id="{66FB0158-8299-945F-CE46-25C1B2206755}"/>
              </a:ext>
            </a:extLst>
          </p:cNvPr>
          <p:cNvSpPr/>
          <p:nvPr/>
        </p:nvSpPr>
        <p:spPr>
          <a:xfrm rot="14347990">
            <a:off x="1701359" y="226491"/>
            <a:ext cx="457200" cy="914400"/>
          </a:xfrm>
          <a:prstGeom prst="moon">
            <a:avLst>
              <a:gd name="adj" fmla="val 40795"/>
            </a:avLst>
          </a:prstGeom>
          <a:ln>
            <a:noFill/>
          </a:ln>
          <a:scene3d>
            <a:camera prst="isometricLeftDown"/>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9" name="Rectángulo: esquinas redondeadas 8">
            <a:extLst>
              <a:ext uri="{FF2B5EF4-FFF2-40B4-BE49-F238E27FC236}">
                <a16:creationId xmlns:a16="http://schemas.microsoft.com/office/drawing/2014/main" id="{9E57E04D-A652-53BA-A2D4-7CB163F50D88}"/>
              </a:ext>
            </a:extLst>
          </p:cNvPr>
          <p:cNvSpPr/>
          <p:nvPr/>
        </p:nvSpPr>
        <p:spPr>
          <a:xfrm>
            <a:off x="149860" y="1237587"/>
            <a:ext cx="6568440" cy="8459498"/>
          </a:xfrm>
          <a:prstGeom prst="roundRect">
            <a:avLst>
              <a:gd name="adj" fmla="val 1491"/>
            </a:avLst>
          </a:prstGeom>
          <a:noFill/>
          <a:ln w="6350"/>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sp>
        <p:nvSpPr>
          <p:cNvPr id="12" name="CuadroTexto 11">
            <a:extLst>
              <a:ext uri="{FF2B5EF4-FFF2-40B4-BE49-F238E27FC236}">
                <a16:creationId xmlns:a16="http://schemas.microsoft.com/office/drawing/2014/main" id="{2F2CC65F-AC66-8AB7-E5E3-6D7F2E1CC2C1}"/>
              </a:ext>
            </a:extLst>
          </p:cNvPr>
          <p:cNvSpPr txBox="1"/>
          <p:nvPr/>
        </p:nvSpPr>
        <p:spPr>
          <a:xfrm>
            <a:off x="6280467" y="9297828"/>
            <a:ext cx="441146" cy="261610"/>
          </a:xfrm>
          <a:prstGeom prst="rect">
            <a:avLst/>
          </a:prstGeom>
          <a:noFill/>
        </p:spPr>
        <p:txBody>
          <a:bodyPr wrap="none" rtlCol="0">
            <a:spAutoFit/>
          </a:bodyPr>
          <a:lstStyle/>
          <a:p>
            <a:r>
              <a:rPr lang="es-MX" sz="1100" dirty="0"/>
              <a:t>de 9</a:t>
            </a:r>
          </a:p>
        </p:txBody>
      </p:sp>
      <p:sp>
        <p:nvSpPr>
          <p:cNvPr id="7" name="CuadroTexto 6">
            <a:extLst>
              <a:ext uri="{FF2B5EF4-FFF2-40B4-BE49-F238E27FC236}">
                <a16:creationId xmlns:a16="http://schemas.microsoft.com/office/drawing/2014/main" id="{598B73FB-7F34-D342-2B1F-B9FB59120C5C}"/>
              </a:ext>
            </a:extLst>
          </p:cNvPr>
          <p:cNvSpPr txBox="1"/>
          <p:nvPr/>
        </p:nvSpPr>
        <p:spPr>
          <a:xfrm>
            <a:off x="66883" y="975977"/>
            <a:ext cx="3439236" cy="261610"/>
          </a:xfrm>
          <a:prstGeom prst="rect">
            <a:avLst/>
          </a:prstGeom>
          <a:noFill/>
        </p:spPr>
        <p:txBody>
          <a:bodyPr wrap="square">
            <a:spAutoFit/>
          </a:bodyPr>
          <a:lstStyle/>
          <a:p>
            <a:r>
              <a:rPr lang="es-MX" sz="1100" b="0" i="0" u="none" strike="noStrike" baseline="0" dirty="0">
                <a:latin typeface="ArialMT"/>
              </a:rPr>
              <a:t>Número de tarjeta: </a:t>
            </a:r>
            <a:r>
              <a:rPr lang="es-MX" sz="1100" b="1" i="0" u="none" strike="noStrike" baseline="0" dirty="0">
                <a:latin typeface="Arial-BoldMT"/>
              </a:rPr>
              <a:t>4567 8901 2345 6789</a:t>
            </a:r>
          </a:p>
        </p:txBody>
      </p:sp>
      <p:sp>
        <p:nvSpPr>
          <p:cNvPr id="2" name="CuadroTexto 1">
            <a:extLst>
              <a:ext uri="{FF2B5EF4-FFF2-40B4-BE49-F238E27FC236}">
                <a16:creationId xmlns:a16="http://schemas.microsoft.com/office/drawing/2014/main" id="{52E3BE41-5E03-B454-5E98-03BD2A1DF3E2}"/>
              </a:ext>
            </a:extLst>
          </p:cNvPr>
          <p:cNvSpPr txBox="1"/>
          <p:nvPr/>
        </p:nvSpPr>
        <p:spPr>
          <a:xfrm>
            <a:off x="3182563" y="606645"/>
            <a:ext cx="3568477" cy="369332"/>
          </a:xfrm>
          <a:prstGeom prst="rect">
            <a:avLst/>
          </a:prstGeom>
          <a:noFill/>
        </p:spPr>
        <p:txBody>
          <a:bodyPr wrap="none" rtlCol="0">
            <a:spAutoFit/>
          </a:bodyPr>
          <a:lstStyle/>
          <a:p>
            <a:r>
              <a:rPr lang="es-MX" dirty="0">
                <a:solidFill>
                  <a:srgbClr val="FF0000"/>
                </a:solidFill>
              </a:rPr>
              <a:t>No debe de tener hojas en blanco.</a:t>
            </a:r>
          </a:p>
        </p:txBody>
      </p:sp>
    </p:spTree>
    <p:extLst>
      <p:ext uri="{BB962C8B-B14F-4D97-AF65-F5344CB8AC3E}">
        <p14:creationId xmlns:p14="http://schemas.microsoft.com/office/powerpoint/2010/main" val="634483753"/>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Tema de 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2367</TotalTime>
  <Words>3954</Words>
  <Application>Microsoft Office PowerPoint</Application>
  <PresentationFormat>A4 (210 x 297 mm)</PresentationFormat>
  <Paragraphs>956</Paragraphs>
  <Slides>11</Slides>
  <Notes>3</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11</vt:i4>
      </vt:variant>
    </vt:vector>
  </HeadingPairs>
  <TitlesOfParts>
    <vt:vector size="20" baseType="lpstr">
      <vt:lpstr>Aptos</vt:lpstr>
      <vt:lpstr>Aptos Display</vt:lpstr>
      <vt:lpstr>Aptos Narrow</vt:lpstr>
      <vt:lpstr>Arial</vt:lpstr>
      <vt:lpstr>Arial-BoldMT</vt:lpstr>
      <vt:lpstr>ArialMT</vt:lpstr>
      <vt:lpstr>Consolas</vt:lpstr>
      <vt:lpstr>Symbol</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Citi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Garcia Tello, Omar David [LF-RB]</dc:creator>
  <cp:lastModifiedBy>Garcia Tello, Omar David [LF-RB]</cp:lastModifiedBy>
  <cp:revision>4</cp:revision>
  <dcterms:created xsi:type="dcterms:W3CDTF">2025-09-05T22:40:14Z</dcterms:created>
  <dcterms:modified xsi:type="dcterms:W3CDTF">2025-10-17T15:24:32Z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d181445-6ec4-4473-9810-00785f082df0_Enabled">
    <vt:lpwstr>true</vt:lpwstr>
  </property>
  <property fmtid="{D5CDD505-2E9C-101B-9397-08002B2CF9AE}" pid="3" name="MSIP_Label_dd181445-6ec4-4473-9810-00785f082df0_SetDate">
    <vt:lpwstr>2025-09-08T04:00:10Z</vt:lpwstr>
  </property>
  <property fmtid="{D5CDD505-2E9C-101B-9397-08002B2CF9AE}" pid="4" name="MSIP_Label_dd181445-6ec4-4473-9810-00785f082df0_Method">
    <vt:lpwstr>Privileged</vt:lpwstr>
  </property>
  <property fmtid="{D5CDD505-2E9C-101B-9397-08002B2CF9AE}" pid="5" name="MSIP_Label_dd181445-6ec4-4473-9810-00785f082df0_Name">
    <vt:lpwstr>Internal</vt:lpwstr>
  </property>
  <property fmtid="{D5CDD505-2E9C-101B-9397-08002B2CF9AE}" pid="6" name="MSIP_Label_dd181445-6ec4-4473-9810-00785f082df0_SiteId">
    <vt:lpwstr>1771ae17-e764-4e0f-a476-d4184d79a5d9</vt:lpwstr>
  </property>
  <property fmtid="{D5CDD505-2E9C-101B-9397-08002B2CF9AE}" pid="7" name="MSIP_Label_dd181445-6ec4-4473-9810-00785f082df0_ActionId">
    <vt:lpwstr>58cb706d-f12f-4655-af89-2751a9f1ec2c</vt:lpwstr>
  </property>
  <property fmtid="{D5CDD505-2E9C-101B-9397-08002B2CF9AE}" pid="8" name="MSIP_Label_dd181445-6ec4-4473-9810-00785f082df0_ContentBits">
    <vt:lpwstr>0</vt:lpwstr>
  </property>
  <property fmtid="{D5CDD505-2E9C-101B-9397-08002B2CF9AE}" pid="9" name="MSIP_Label_dd181445-6ec4-4473-9810-00785f082df0_Tag">
    <vt:lpwstr>10, 0, 1, 1</vt:lpwstr>
  </property>
</Properties>
</file>

<file path=docProps/thumbnail.jpeg>
</file>